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74" r:id="rId5"/>
    <p:sldId id="275" r:id="rId6"/>
    <p:sldId id="263" r:id="rId7"/>
    <p:sldId id="278" r:id="rId8"/>
    <p:sldId id="276" r:id="rId9"/>
    <p:sldId id="282" r:id="rId10"/>
    <p:sldId id="277" r:id="rId11"/>
    <p:sldId id="279" r:id="rId12"/>
    <p:sldId id="280" r:id="rId13"/>
    <p:sldId id="281" r:id="rId14"/>
    <p:sldId id="267" r:id="rId15"/>
    <p:sldId id="268" r:id="rId16"/>
    <p:sldId id="269" r:id="rId17"/>
    <p:sldId id="283" r:id="rId18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96719-6B5C-4759-85C7-41738FB24401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75ECC46B-B365-4793-8F68-F2D740E9C4AB}">
      <dgm:prSet phldrT="[Text]"/>
      <dgm:spPr/>
      <dgm:t>
        <a:bodyPr/>
        <a:lstStyle/>
        <a:p>
          <a:r>
            <a:rPr lang="en-US" dirty="0"/>
            <a:t>Intake</a:t>
          </a:r>
        </a:p>
      </dgm:t>
    </dgm:pt>
    <dgm:pt modelId="{E75B666E-2B4D-44B2-9812-F1A2A1268B2D}" type="parTrans" cxnId="{288127C5-F8F7-49E8-8306-FE1D0B8FC7A6}">
      <dgm:prSet/>
      <dgm:spPr/>
      <dgm:t>
        <a:bodyPr/>
        <a:lstStyle/>
        <a:p>
          <a:endParaRPr lang="en-US"/>
        </a:p>
      </dgm:t>
    </dgm:pt>
    <dgm:pt modelId="{3C56E014-66E1-45F5-8BCE-E2877C896314}" type="sibTrans" cxnId="{288127C5-F8F7-49E8-8306-FE1D0B8FC7A6}">
      <dgm:prSet/>
      <dgm:spPr/>
      <dgm:t>
        <a:bodyPr/>
        <a:lstStyle/>
        <a:p>
          <a:endParaRPr lang="en-US"/>
        </a:p>
      </dgm:t>
    </dgm:pt>
    <dgm:pt modelId="{47DDF347-B789-455C-BD1A-AC75399A532E}">
      <dgm:prSet phldrT="[Text]"/>
      <dgm:spPr/>
      <dgm:t>
        <a:bodyPr/>
        <a:lstStyle/>
        <a:p>
          <a:r>
            <a:rPr lang="en-US" dirty="0"/>
            <a:t>Treatment</a:t>
          </a:r>
        </a:p>
      </dgm:t>
    </dgm:pt>
    <dgm:pt modelId="{697245DE-86B4-4BF1-B872-CF27C2FA15C8}" type="parTrans" cxnId="{BC15F586-5022-41E6-8612-96CC97E5EFFE}">
      <dgm:prSet/>
      <dgm:spPr/>
      <dgm:t>
        <a:bodyPr/>
        <a:lstStyle/>
        <a:p>
          <a:endParaRPr lang="en-US"/>
        </a:p>
      </dgm:t>
    </dgm:pt>
    <dgm:pt modelId="{ADAAE280-E416-4374-BA73-CD06022CB889}" type="sibTrans" cxnId="{BC15F586-5022-41E6-8612-96CC97E5EFFE}">
      <dgm:prSet/>
      <dgm:spPr/>
      <dgm:t>
        <a:bodyPr/>
        <a:lstStyle/>
        <a:p>
          <a:endParaRPr lang="en-US"/>
        </a:p>
      </dgm:t>
    </dgm:pt>
    <dgm:pt modelId="{FD809ACB-68CE-44A8-ACDE-FB17E1E52F71}">
      <dgm:prSet phldrT="[Text]"/>
      <dgm:spPr/>
      <dgm:t>
        <a:bodyPr/>
        <a:lstStyle/>
        <a:p>
          <a:r>
            <a:rPr lang="en-US" dirty="0"/>
            <a:t>Termination</a:t>
          </a:r>
        </a:p>
      </dgm:t>
    </dgm:pt>
    <dgm:pt modelId="{F4C0D80E-CA2C-4030-900E-22DD3CD9398A}" type="parTrans" cxnId="{A454A8C9-0D0F-451B-8128-BB1C667E6C2A}">
      <dgm:prSet/>
      <dgm:spPr/>
      <dgm:t>
        <a:bodyPr/>
        <a:lstStyle/>
        <a:p>
          <a:endParaRPr lang="en-US"/>
        </a:p>
      </dgm:t>
    </dgm:pt>
    <dgm:pt modelId="{0C84D46D-FE0E-4702-82A4-93079E1454F4}" type="sibTrans" cxnId="{A454A8C9-0D0F-451B-8128-BB1C667E6C2A}">
      <dgm:prSet/>
      <dgm:spPr/>
      <dgm:t>
        <a:bodyPr/>
        <a:lstStyle/>
        <a:p>
          <a:endParaRPr lang="en-US"/>
        </a:p>
      </dgm:t>
    </dgm:pt>
    <dgm:pt modelId="{73F2F83C-3967-4976-A7EB-B8A98F1F2194}" type="pres">
      <dgm:prSet presAssocID="{BF896719-6B5C-4759-85C7-41738FB24401}" presName="Name0" presStyleCnt="0">
        <dgm:presLayoutVars>
          <dgm:dir/>
          <dgm:resizeHandles val="exact"/>
        </dgm:presLayoutVars>
      </dgm:prSet>
      <dgm:spPr/>
    </dgm:pt>
    <dgm:pt modelId="{938F4483-BE6A-4987-A693-84BC55F6C354}" type="pres">
      <dgm:prSet presAssocID="{75ECC46B-B365-4793-8F68-F2D740E9C4AB}" presName="node" presStyleLbl="node1" presStyleIdx="0" presStyleCnt="3">
        <dgm:presLayoutVars>
          <dgm:bulletEnabled val="1"/>
        </dgm:presLayoutVars>
      </dgm:prSet>
      <dgm:spPr/>
    </dgm:pt>
    <dgm:pt modelId="{CF508CED-C58A-4B16-BE06-87DD405C9DD3}" type="pres">
      <dgm:prSet presAssocID="{3C56E014-66E1-45F5-8BCE-E2877C896314}" presName="sibTrans" presStyleLbl="sibTrans2D1" presStyleIdx="0" presStyleCnt="2"/>
      <dgm:spPr/>
    </dgm:pt>
    <dgm:pt modelId="{288C6660-00C7-42C4-852C-0F24405A6F63}" type="pres">
      <dgm:prSet presAssocID="{3C56E014-66E1-45F5-8BCE-E2877C896314}" presName="connectorText" presStyleLbl="sibTrans2D1" presStyleIdx="0" presStyleCnt="2"/>
      <dgm:spPr/>
    </dgm:pt>
    <dgm:pt modelId="{9480D572-123E-45F0-A6D8-CEB0480405AC}" type="pres">
      <dgm:prSet presAssocID="{47DDF347-B789-455C-BD1A-AC75399A532E}" presName="node" presStyleLbl="node1" presStyleIdx="1" presStyleCnt="3">
        <dgm:presLayoutVars>
          <dgm:bulletEnabled val="1"/>
        </dgm:presLayoutVars>
      </dgm:prSet>
      <dgm:spPr/>
    </dgm:pt>
    <dgm:pt modelId="{EDCA9B18-AA6E-42AC-8DC7-98AEC026558D}" type="pres">
      <dgm:prSet presAssocID="{ADAAE280-E416-4374-BA73-CD06022CB889}" presName="sibTrans" presStyleLbl="sibTrans2D1" presStyleIdx="1" presStyleCnt="2"/>
      <dgm:spPr/>
    </dgm:pt>
    <dgm:pt modelId="{02E10B33-D003-4A65-8F02-B547C8636B18}" type="pres">
      <dgm:prSet presAssocID="{ADAAE280-E416-4374-BA73-CD06022CB889}" presName="connectorText" presStyleLbl="sibTrans2D1" presStyleIdx="1" presStyleCnt="2"/>
      <dgm:spPr/>
    </dgm:pt>
    <dgm:pt modelId="{BAB06457-248F-4E34-A8CC-13C6EE36714C}" type="pres">
      <dgm:prSet presAssocID="{FD809ACB-68CE-44A8-ACDE-FB17E1E52F71}" presName="node" presStyleLbl="node1" presStyleIdx="2" presStyleCnt="3" custLinFactNeighborX="2170">
        <dgm:presLayoutVars>
          <dgm:bulletEnabled val="1"/>
        </dgm:presLayoutVars>
      </dgm:prSet>
      <dgm:spPr/>
    </dgm:pt>
  </dgm:ptLst>
  <dgm:cxnLst>
    <dgm:cxn modelId="{923B1502-989C-49D5-9562-BCBE640E4C30}" type="presOf" srcId="{FD809ACB-68CE-44A8-ACDE-FB17E1E52F71}" destId="{BAB06457-248F-4E34-A8CC-13C6EE36714C}" srcOrd="0" destOrd="0" presId="urn:microsoft.com/office/officeart/2005/8/layout/process1"/>
    <dgm:cxn modelId="{0B9D4E29-37AB-4DC9-B990-B8F61396F09B}" type="presOf" srcId="{75ECC46B-B365-4793-8F68-F2D740E9C4AB}" destId="{938F4483-BE6A-4987-A693-84BC55F6C354}" srcOrd="0" destOrd="0" presId="urn:microsoft.com/office/officeart/2005/8/layout/process1"/>
    <dgm:cxn modelId="{7125823B-CF84-487D-BEAA-72F74B5C6E2F}" type="presOf" srcId="{BF896719-6B5C-4759-85C7-41738FB24401}" destId="{73F2F83C-3967-4976-A7EB-B8A98F1F2194}" srcOrd="0" destOrd="0" presId="urn:microsoft.com/office/officeart/2005/8/layout/process1"/>
    <dgm:cxn modelId="{530D053D-8BC8-4D61-B18F-A2EAB791696A}" type="presOf" srcId="{ADAAE280-E416-4374-BA73-CD06022CB889}" destId="{EDCA9B18-AA6E-42AC-8DC7-98AEC026558D}" srcOrd="0" destOrd="0" presId="urn:microsoft.com/office/officeart/2005/8/layout/process1"/>
    <dgm:cxn modelId="{E00C4C78-7734-4C58-A9E0-05B2B15E9F8D}" type="presOf" srcId="{3C56E014-66E1-45F5-8BCE-E2877C896314}" destId="{288C6660-00C7-42C4-852C-0F24405A6F63}" srcOrd="1" destOrd="0" presId="urn:microsoft.com/office/officeart/2005/8/layout/process1"/>
    <dgm:cxn modelId="{BC15F586-5022-41E6-8612-96CC97E5EFFE}" srcId="{BF896719-6B5C-4759-85C7-41738FB24401}" destId="{47DDF347-B789-455C-BD1A-AC75399A532E}" srcOrd="1" destOrd="0" parTransId="{697245DE-86B4-4BF1-B872-CF27C2FA15C8}" sibTransId="{ADAAE280-E416-4374-BA73-CD06022CB889}"/>
    <dgm:cxn modelId="{71AE6497-A866-40E2-9B78-106E59CE3048}" type="presOf" srcId="{47DDF347-B789-455C-BD1A-AC75399A532E}" destId="{9480D572-123E-45F0-A6D8-CEB0480405AC}" srcOrd="0" destOrd="0" presId="urn:microsoft.com/office/officeart/2005/8/layout/process1"/>
    <dgm:cxn modelId="{288127C5-F8F7-49E8-8306-FE1D0B8FC7A6}" srcId="{BF896719-6B5C-4759-85C7-41738FB24401}" destId="{75ECC46B-B365-4793-8F68-F2D740E9C4AB}" srcOrd="0" destOrd="0" parTransId="{E75B666E-2B4D-44B2-9812-F1A2A1268B2D}" sibTransId="{3C56E014-66E1-45F5-8BCE-E2877C896314}"/>
    <dgm:cxn modelId="{A454A8C9-0D0F-451B-8128-BB1C667E6C2A}" srcId="{BF896719-6B5C-4759-85C7-41738FB24401}" destId="{FD809ACB-68CE-44A8-ACDE-FB17E1E52F71}" srcOrd="2" destOrd="0" parTransId="{F4C0D80E-CA2C-4030-900E-22DD3CD9398A}" sibTransId="{0C84D46D-FE0E-4702-82A4-93079E1454F4}"/>
    <dgm:cxn modelId="{630123D1-610F-4975-9F1F-1BD36FA4925F}" type="presOf" srcId="{3C56E014-66E1-45F5-8BCE-E2877C896314}" destId="{CF508CED-C58A-4B16-BE06-87DD405C9DD3}" srcOrd="0" destOrd="0" presId="urn:microsoft.com/office/officeart/2005/8/layout/process1"/>
    <dgm:cxn modelId="{7EFCD3E7-C33E-40BF-848D-9DD3FD9FC1D8}" type="presOf" srcId="{ADAAE280-E416-4374-BA73-CD06022CB889}" destId="{02E10B33-D003-4A65-8F02-B547C8636B18}" srcOrd="1" destOrd="0" presId="urn:microsoft.com/office/officeart/2005/8/layout/process1"/>
    <dgm:cxn modelId="{51AB14A9-7FFA-428E-98E1-0D8AE1322D13}" type="presParOf" srcId="{73F2F83C-3967-4976-A7EB-B8A98F1F2194}" destId="{938F4483-BE6A-4987-A693-84BC55F6C354}" srcOrd="0" destOrd="0" presId="urn:microsoft.com/office/officeart/2005/8/layout/process1"/>
    <dgm:cxn modelId="{7ECB7200-DF3D-4755-8D9C-C1721560870D}" type="presParOf" srcId="{73F2F83C-3967-4976-A7EB-B8A98F1F2194}" destId="{CF508CED-C58A-4B16-BE06-87DD405C9DD3}" srcOrd="1" destOrd="0" presId="urn:microsoft.com/office/officeart/2005/8/layout/process1"/>
    <dgm:cxn modelId="{85052B81-B7DB-4CA5-8F89-80F89247A857}" type="presParOf" srcId="{CF508CED-C58A-4B16-BE06-87DD405C9DD3}" destId="{288C6660-00C7-42C4-852C-0F24405A6F63}" srcOrd="0" destOrd="0" presId="urn:microsoft.com/office/officeart/2005/8/layout/process1"/>
    <dgm:cxn modelId="{6D8275B3-4E15-4B87-BF5C-82E02EAE8EA3}" type="presParOf" srcId="{73F2F83C-3967-4976-A7EB-B8A98F1F2194}" destId="{9480D572-123E-45F0-A6D8-CEB0480405AC}" srcOrd="2" destOrd="0" presId="urn:microsoft.com/office/officeart/2005/8/layout/process1"/>
    <dgm:cxn modelId="{B5C48E53-6E7D-4A36-8AD8-858DC36A0227}" type="presParOf" srcId="{73F2F83C-3967-4976-A7EB-B8A98F1F2194}" destId="{EDCA9B18-AA6E-42AC-8DC7-98AEC026558D}" srcOrd="3" destOrd="0" presId="urn:microsoft.com/office/officeart/2005/8/layout/process1"/>
    <dgm:cxn modelId="{4BAD06A2-5FB9-4D5F-84B5-1647B599A59E}" type="presParOf" srcId="{EDCA9B18-AA6E-42AC-8DC7-98AEC026558D}" destId="{02E10B33-D003-4A65-8F02-B547C8636B18}" srcOrd="0" destOrd="0" presId="urn:microsoft.com/office/officeart/2005/8/layout/process1"/>
    <dgm:cxn modelId="{E7E45D20-30B9-4DDB-A6CE-9A2A573CF95B}" type="presParOf" srcId="{73F2F83C-3967-4976-A7EB-B8A98F1F2194}" destId="{BAB06457-248F-4E34-A8CC-13C6EE36714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F0E804-4AE1-429F-B137-08E7CC502B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F15FA2-2300-4590-BFF8-012D1920F044}">
      <dgm:prSet phldrT="[Text]"/>
      <dgm:spPr/>
      <dgm:t>
        <a:bodyPr/>
        <a:lstStyle/>
        <a:p>
          <a:r>
            <a:rPr lang="en-US" dirty="0"/>
            <a:t>Refer</a:t>
          </a:r>
        </a:p>
      </dgm:t>
    </dgm:pt>
    <dgm:pt modelId="{69379CBC-1FA5-4C73-AF97-E0883773FB4F}" type="parTrans" cxnId="{620F07A8-15F1-4819-AE90-7061187447D7}">
      <dgm:prSet/>
      <dgm:spPr/>
      <dgm:t>
        <a:bodyPr/>
        <a:lstStyle/>
        <a:p>
          <a:endParaRPr lang="en-US"/>
        </a:p>
      </dgm:t>
    </dgm:pt>
    <dgm:pt modelId="{05D3BD33-DAF9-4A74-869F-EE4B3384343D}" type="sibTrans" cxnId="{620F07A8-15F1-4819-AE90-7061187447D7}">
      <dgm:prSet/>
      <dgm:spPr/>
      <dgm:t>
        <a:bodyPr/>
        <a:lstStyle/>
        <a:p>
          <a:endParaRPr lang="en-US"/>
        </a:p>
      </dgm:t>
    </dgm:pt>
    <dgm:pt modelId="{CE279970-D98C-4188-AF61-6DEC75719E84}">
      <dgm:prSet phldrT="[Text]"/>
      <dgm:spPr/>
      <dgm:t>
        <a:bodyPr/>
        <a:lstStyle/>
        <a:p>
          <a:r>
            <a:rPr lang="en-US" dirty="0"/>
            <a:t>Follow up and Track</a:t>
          </a:r>
        </a:p>
      </dgm:t>
    </dgm:pt>
    <dgm:pt modelId="{5CD4F100-FEE5-4D5B-980E-4FCF09A90D86}" type="parTrans" cxnId="{EEC817CE-1275-424D-90DD-D3CF95206D1F}">
      <dgm:prSet/>
      <dgm:spPr/>
      <dgm:t>
        <a:bodyPr/>
        <a:lstStyle/>
        <a:p>
          <a:endParaRPr lang="en-US"/>
        </a:p>
      </dgm:t>
    </dgm:pt>
    <dgm:pt modelId="{6BCD3572-01AC-4D05-8A94-0C669F76830E}" type="sibTrans" cxnId="{EEC817CE-1275-424D-90DD-D3CF95206D1F}">
      <dgm:prSet/>
      <dgm:spPr/>
      <dgm:t>
        <a:bodyPr/>
        <a:lstStyle/>
        <a:p>
          <a:endParaRPr lang="en-US"/>
        </a:p>
      </dgm:t>
    </dgm:pt>
    <dgm:pt modelId="{F379C219-AC16-4C01-A3C9-E14A38CD383A}">
      <dgm:prSet phldrT="[Text]"/>
      <dgm:spPr/>
      <dgm:t>
        <a:bodyPr/>
        <a:lstStyle/>
        <a:p>
          <a:r>
            <a:rPr lang="en-US" dirty="0"/>
            <a:t>Evaluate</a:t>
          </a:r>
        </a:p>
      </dgm:t>
    </dgm:pt>
    <dgm:pt modelId="{CA85EDC1-147C-4DBC-A320-C4E817F4A98B}" type="parTrans" cxnId="{E544613A-04AD-4B51-8FC5-9F09AD3131CD}">
      <dgm:prSet/>
      <dgm:spPr/>
      <dgm:t>
        <a:bodyPr/>
        <a:lstStyle/>
        <a:p>
          <a:endParaRPr lang="en-US"/>
        </a:p>
      </dgm:t>
    </dgm:pt>
    <dgm:pt modelId="{F2B1DE6D-8441-4AE3-8C3C-9BDD21E7E204}" type="sibTrans" cxnId="{E544613A-04AD-4B51-8FC5-9F09AD3131CD}">
      <dgm:prSet/>
      <dgm:spPr/>
      <dgm:t>
        <a:bodyPr/>
        <a:lstStyle/>
        <a:p>
          <a:endParaRPr lang="en-US"/>
        </a:p>
      </dgm:t>
    </dgm:pt>
    <dgm:pt modelId="{0AC9CE43-522A-421E-8C7A-692412AC37BC}">
      <dgm:prSet phldrT="[Text]"/>
      <dgm:spPr/>
      <dgm:t>
        <a:bodyPr/>
        <a:lstStyle/>
        <a:p>
          <a:r>
            <a:rPr lang="en-US" dirty="0"/>
            <a:t>Termination</a:t>
          </a:r>
        </a:p>
      </dgm:t>
    </dgm:pt>
    <dgm:pt modelId="{8559CE26-F933-4949-A725-82F2C348AA3F}" type="parTrans" cxnId="{5536706A-50DE-41E9-99C3-58A747444AD3}">
      <dgm:prSet/>
      <dgm:spPr/>
      <dgm:t>
        <a:bodyPr/>
        <a:lstStyle/>
        <a:p>
          <a:endParaRPr lang="en-US"/>
        </a:p>
      </dgm:t>
    </dgm:pt>
    <dgm:pt modelId="{67E741D8-961E-4B14-BB52-63353FF9F223}" type="sibTrans" cxnId="{5536706A-50DE-41E9-99C3-58A747444AD3}">
      <dgm:prSet/>
      <dgm:spPr/>
      <dgm:t>
        <a:bodyPr/>
        <a:lstStyle/>
        <a:p>
          <a:endParaRPr lang="en-US"/>
        </a:p>
      </dgm:t>
    </dgm:pt>
    <dgm:pt modelId="{815F1B4B-CD51-432E-A112-3C9EA8C24125}" type="pres">
      <dgm:prSet presAssocID="{AFF0E804-4AE1-429F-B137-08E7CC502BB5}" presName="Name0" presStyleCnt="0">
        <dgm:presLayoutVars>
          <dgm:dir/>
          <dgm:resizeHandles val="exact"/>
        </dgm:presLayoutVars>
      </dgm:prSet>
      <dgm:spPr/>
    </dgm:pt>
    <dgm:pt modelId="{85231AF4-5411-47DC-812A-0AC06BBA6E43}" type="pres">
      <dgm:prSet presAssocID="{3BF15FA2-2300-4590-BFF8-012D1920F044}" presName="node" presStyleLbl="node1" presStyleIdx="0" presStyleCnt="4">
        <dgm:presLayoutVars>
          <dgm:bulletEnabled val="1"/>
        </dgm:presLayoutVars>
      </dgm:prSet>
      <dgm:spPr/>
    </dgm:pt>
    <dgm:pt modelId="{A9951EF3-A29D-4E28-B5F0-4BA26EF15A39}" type="pres">
      <dgm:prSet presAssocID="{05D3BD33-DAF9-4A74-869F-EE4B3384343D}" presName="sibTrans" presStyleLbl="sibTrans2D1" presStyleIdx="0" presStyleCnt="3"/>
      <dgm:spPr/>
    </dgm:pt>
    <dgm:pt modelId="{729D11EA-EE10-4A86-B115-1503B9FB603F}" type="pres">
      <dgm:prSet presAssocID="{05D3BD33-DAF9-4A74-869F-EE4B3384343D}" presName="connectorText" presStyleLbl="sibTrans2D1" presStyleIdx="0" presStyleCnt="3"/>
      <dgm:spPr/>
    </dgm:pt>
    <dgm:pt modelId="{F37ADC8C-E50A-4117-B673-C4BB29EB4B51}" type="pres">
      <dgm:prSet presAssocID="{CE279970-D98C-4188-AF61-6DEC75719E84}" presName="node" presStyleLbl="node1" presStyleIdx="1" presStyleCnt="4">
        <dgm:presLayoutVars>
          <dgm:bulletEnabled val="1"/>
        </dgm:presLayoutVars>
      </dgm:prSet>
      <dgm:spPr/>
    </dgm:pt>
    <dgm:pt modelId="{5C491A12-A445-4CB8-9DBC-156AB5EF4A2A}" type="pres">
      <dgm:prSet presAssocID="{6BCD3572-01AC-4D05-8A94-0C669F76830E}" presName="sibTrans" presStyleLbl="sibTrans2D1" presStyleIdx="1" presStyleCnt="3"/>
      <dgm:spPr/>
    </dgm:pt>
    <dgm:pt modelId="{CB3DDE58-5DC0-4135-9824-4FBDD39730BB}" type="pres">
      <dgm:prSet presAssocID="{6BCD3572-01AC-4D05-8A94-0C669F76830E}" presName="connectorText" presStyleLbl="sibTrans2D1" presStyleIdx="1" presStyleCnt="3"/>
      <dgm:spPr/>
    </dgm:pt>
    <dgm:pt modelId="{8A6E7BCF-E35C-49D4-9429-34BD4C249A66}" type="pres">
      <dgm:prSet presAssocID="{F379C219-AC16-4C01-A3C9-E14A38CD383A}" presName="node" presStyleLbl="node1" presStyleIdx="2" presStyleCnt="4">
        <dgm:presLayoutVars>
          <dgm:bulletEnabled val="1"/>
        </dgm:presLayoutVars>
      </dgm:prSet>
      <dgm:spPr/>
    </dgm:pt>
    <dgm:pt modelId="{D96B3047-3A1F-4CC2-9384-A7A97181581D}" type="pres">
      <dgm:prSet presAssocID="{F2B1DE6D-8441-4AE3-8C3C-9BDD21E7E204}" presName="sibTrans" presStyleLbl="sibTrans2D1" presStyleIdx="2" presStyleCnt="3"/>
      <dgm:spPr/>
    </dgm:pt>
    <dgm:pt modelId="{CE9D4A1B-ED36-42A9-88EC-184AB9CCEBDC}" type="pres">
      <dgm:prSet presAssocID="{F2B1DE6D-8441-4AE3-8C3C-9BDD21E7E204}" presName="connectorText" presStyleLbl="sibTrans2D1" presStyleIdx="2" presStyleCnt="3"/>
      <dgm:spPr/>
    </dgm:pt>
    <dgm:pt modelId="{ABC35490-8052-4A4B-AD37-B5B938BBBE73}" type="pres">
      <dgm:prSet presAssocID="{0AC9CE43-522A-421E-8C7A-692412AC37BC}" presName="node" presStyleLbl="node1" presStyleIdx="3" presStyleCnt="4">
        <dgm:presLayoutVars>
          <dgm:bulletEnabled val="1"/>
        </dgm:presLayoutVars>
      </dgm:prSet>
      <dgm:spPr/>
    </dgm:pt>
  </dgm:ptLst>
  <dgm:cxnLst>
    <dgm:cxn modelId="{D072E81F-A740-42FC-BE6B-30E590546463}" type="presOf" srcId="{CE279970-D98C-4188-AF61-6DEC75719E84}" destId="{F37ADC8C-E50A-4117-B673-C4BB29EB4B51}" srcOrd="0" destOrd="0" presId="urn:microsoft.com/office/officeart/2005/8/layout/process1"/>
    <dgm:cxn modelId="{E544613A-04AD-4B51-8FC5-9F09AD3131CD}" srcId="{AFF0E804-4AE1-429F-B137-08E7CC502BB5}" destId="{F379C219-AC16-4C01-A3C9-E14A38CD383A}" srcOrd="2" destOrd="0" parTransId="{CA85EDC1-147C-4DBC-A320-C4E817F4A98B}" sibTransId="{F2B1DE6D-8441-4AE3-8C3C-9BDD21E7E204}"/>
    <dgm:cxn modelId="{F28BF53B-2BAA-4E29-A613-EE148B79E75D}" type="presOf" srcId="{F379C219-AC16-4C01-A3C9-E14A38CD383A}" destId="{8A6E7BCF-E35C-49D4-9429-34BD4C249A66}" srcOrd="0" destOrd="0" presId="urn:microsoft.com/office/officeart/2005/8/layout/process1"/>
    <dgm:cxn modelId="{48C7B049-B430-45ED-92F5-DC808BE52042}" type="presOf" srcId="{05D3BD33-DAF9-4A74-869F-EE4B3384343D}" destId="{A9951EF3-A29D-4E28-B5F0-4BA26EF15A39}" srcOrd="0" destOrd="0" presId="urn:microsoft.com/office/officeart/2005/8/layout/process1"/>
    <dgm:cxn modelId="{F510B549-D074-48C4-8885-163B1EAFE9C6}" type="presOf" srcId="{6BCD3572-01AC-4D05-8A94-0C669F76830E}" destId="{CB3DDE58-5DC0-4135-9824-4FBDD39730BB}" srcOrd="1" destOrd="0" presId="urn:microsoft.com/office/officeart/2005/8/layout/process1"/>
    <dgm:cxn modelId="{09035F4A-FAF0-466D-861F-CA5FF14B32D2}" type="presOf" srcId="{6BCD3572-01AC-4D05-8A94-0C669F76830E}" destId="{5C491A12-A445-4CB8-9DBC-156AB5EF4A2A}" srcOrd="0" destOrd="0" presId="urn:microsoft.com/office/officeart/2005/8/layout/process1"/>
    <dgm:cxn modelId="{5536706A-50DE-41E9-99C3-58A747444AD3}" srcId="{AFF0E804-4AE1-429F-B137-08E7CC502BB5}" destId="{0AC9CE43-522A-421E-8C7A-692412AC37BC}" srcOrd="3" destOrd="0" parTransId="{8559CE26-F933-4949-A725-82F2C348AA3F}" sibTransId="{67E741D8-961E-4B14-BB52-63353FF9F223}"/>
    <dgm:cxn modelId="{79B5FD58-6715-4B21-A961-D47B8BC92FBD}" type="presOf" srcId="{AFF0E804-4AE1-429F-B137-08E7CC502BB5}" destId="{815F1B4B-CD51-432E-A112-3C9EA8C24125}" srcOrd="0" destOrd="0" presId="urn:microsoft.com/office/officeart/2005/8/layout/process1"/>
    <dgm:cxn modelId="{D5461E7D-C2A7-4670-A281-8C91A44B6A06}" type="presOf" srcId="{0AC9CE43-522A-421E-8C7A-692412AC37BC}" destId="{ABC35490-8052-4A4B-AD37-B5B938BBBE73}" srcOrd="0" destOrd="0" presId="urn:microsoft.com/office/officeart/2005/8/layout/process1"/>
    <dgm:cxn modelId="{620F07A8-15F1-4819-AE90-7061187447D7}" srcId="{AFF0E804-4AE1-429F-B137-08E7CC502BB5}" destId="{3BF15FA2-2300-4590-BFF8-012D1920F044}" srcOrd="0" destOrd="0" parTransId="{69379CBC-1FA5-4C73-AF97-E0883773FB4F}" sibTransId="{05D3BD33-DAF9-4A74-869F-EE4B3384343D}"/>
    <dgm:cxn modelId="{020886BC-3126-4806-B7BC-D94F77BB9F39}" type="presOf" srcId="{F2B1DE6D-8441-4AE3-8C3C-9BDD21E7E204}" destId="{D96B3047-3A1F-4CC2-9384-A7A97181581D}" srcOrd="0" destOrd="0" presId="urn:microsoft.com/office/officeart/2005/8/layout/process1"/>
    <dgm:cxn modelId="{EEC817CE-1275-424D-90DD-D3CF95206D1F}" srcId="{AFF0E804-4AE1-429F-B137-08E7CC502BB5}" destId="{CE279970-D98C-4188-AF61-6DEC75719E84}" srcOrd="1" destOrd="0" parTransId="{5CD4F100-FEE5-4D5B-980E-4FCF09A90D86}" sibTransId="{6BCD3572-01AC-4D05-8A94-0C669F76830E}"/>
    <dgm:cxn modelId="{4968AADA-3B4F-4537-8373-263495D9C5F4}" type="presOf" srcId="{3BF15FA2-2300-4590-BFF8-012D1920F044}" destId="{85231AF4-5411-47DC-812A-0AC06BBA6E43}" srcOrd="0" destOrd="0" presId="urn:microsoft.com/office/officeart/2005/8/layout/process1"/>
    <dgm:cxn modelId="{606A44DB-695D-4863-A384-D346DA868B1D}" type="presOf" srcId="{F2B1DE6D-8441-4AE3-8C3C-9BDD21E7E204}" destId="{CE9D4A1B-ED36-42A9-88EC-184AB9CCEBDC}" srcOrd="1" destOrd="0" presId="urn:microsoft.com/office/officeart/2005/8/layout/process1"/>
    <dgm:cxn modelId="{010746F9-68B7-4972-B8A9-75F9F41E239A}" type="presOf" srcId="{05D3BD33-DAF9-4A74-869F-EE4B3384343D}" destId="{729D11EA-EE10-4A86-B115-1503B9FB603F}" srcOrd="1" destOrd="0" presId="urn:microsoft.com/office/officeart/2005/8/layout/process1"/>
    <dgm:cxn modelId="{BE296DD9-EF26-4D1F-8660-010163517E77}" type="presParOf" srcId="{815F1B4B-CD51-432E-A112-3C9EA8C24125}" destId="{85231AF4-5411-47DC-812A-0AC06BBA6E43}" srcOrd="0" destOrd="0" presId="urn:microsoft.com/office/officeart/2005/8/layout/process1"/>
    <dgm:cxn modelId="{B9D150C1-A788-4EFE-8AA3-4AB44B8146A8}" type="presParOf" srcId="{815F1B4B-CD51-432E-A112-3C9EA8C24125}" destId="{A9951EF3-A29D-4E28-B5F0-4BA26EF15A39}" srcOrd="1" destOrd="0" presId="urn:microsoft.com/office/officeart/2005/8/layout/process1"/>
    <dgm:cxn modelId="{4017D54B-E276-4C07-B428-F46BE964464F}" type="presParOf" srcId="{A9951EF3-A29D-4E28-B5F0-4BA26EF15A39}" destId="{729D11EA-EE10-4A86-B115-1503B9FB603F}" srcOrd="0" destOrd="0" presId="urn:microsoft.com/office/officeart/2005/8/layout/process1"/>
    <dgm:cxn modelId="{F4485B4D-2D7E-4739-AC8B-A81CE59AF20E}" type="presParOf" srcId="{815F1B4B-CD51-432E-A112-3C9EA8C24125}" destId="{F37ADC8C-E50A-4117-B673-C4BB29EB4B51}" srcOrd="2" destOrd="0" presId="urn:microsoft.com/office/officeart/2005/8/layout/process1"/>
    <dgm:cxn modelId="{E562E355-C852-4E85-9A44-03BB3E41F3BF}" type="presParOf" srcId="{815F1B4B-CD51-432E-A112-3C9EA8C24125}" destId="{5C491A12-A445-4CB8-9DBC-156AB5EF4A2A}" srcOrd="3" destOrd="0" presId="urn:microsoft.com/office/officeart/2005/8/layout/process1"/>
    <dgm:cxn modelId="{6EF62381-13F5-45DC-BA33-69A5A5B6CAD6}" type="presParOf" srcId="{5C491A12-A445-4CB8-9DBC-156AB5EF4A2A}" destId="{CB3DDE58-5DC0-4135-9824-4FBDD39730BB}" srcOrd="0" destOrd="0" presId="urn:microsoft.com/office/officeart/2005/8/layout/process1"/>
    <dgm:cxn modelId="{993E2DCE-D222-4A89-93C9-58B3AA6E17CA}" type="presParOf" srcId="{815F1B4B-CD51-432E-A112-3C9EA8C24125}" destId="{8A6E7BCF-E35C-49D4-9429-34BD4C249A66}" srcOrd="4" destOrd="0" presId="urn:microsoft.com/office/officeart/2005/8/layout/process1"/>
    <dgm:cxn modelId="{A652DF87-55C9-481B-913E-8444614A7DA7}" type="presParOf" srcId="{815F1B4B-CD51-432E-A112-3C9EA8C24125}" destId="{D96B3047-3A1F-4CC2-9384-A7A97181581D}" srcOrd="5" destOrd="0" presId="urn:microsoft.com/office/officeart/2005/8/layout/process1"/>
    <dgm:cxn modelId="{FB5629C0-A548-42D1-9B57-05760CB8377C}" type="presParOf" srcId="{D96B3047-3A1F-4CC2-9384-A7A97181581D}" destId="{CE9D4A1B-ED36-42A9-88EC-184AB9CCEBDC}" srcOrd="0" destOrd="0" presId="urn:microsoft.com/office/officeart/2005/8/layout/process1"/>
    <dgm:cxn modelId="{8959D977-A2A8-4806-93AB-EDD45DF8297E}" type="presParOf" srcId="{815F1B4B-CD51-432E-A112-3C9EA8C24125}" destId="{ABC35490-8052-4A4B-AD37-B5B938BBBE7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F0E804-4AE1-429F-B137-08E7CC502B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F15FA2-2300-4590-BFF8-012D1920F044}">
      <dgm:prSet phldrT="[Text]"/>
      <dgm:spPr/>
      <dgm:t>
        <a:bodyPr/>
        <a:lstStyle/>
        <a:p>
          <a:r>
            <a:rPr lang="en-US" dirty="0"/>
            <a:t>Refer</a:t>
          </a:r>
        </a:p>
      </dgm:t>
    </dgm:pt>
    <dgm:pt modelId="{69379CBC-1FA5-4C73-AF97-E0883773FB4F}" type="parTrans" cxnId="{620F07A8-15F1-4819-AE90-7061187447D7}">
      <dgm:prSet/>
      <dgm:spPr/>
      <dgm:t>
        <a:bodyPr/>
        <a:lstStyle/>
        <a:p>
          <a:endParaRPr lang="en-US"/>
        </a:p>
      </dgm:t>
    </dgm:pt>
    <dgm:pt modelId="{05D3BD33-DAF9-4A74-869F-EE4B3384343D}" type="sibTrans" cxnId="{620F07A8-15F1-4819-AE90-7061187447D7}">
      <dgm:prSet/>
      <dgm:spPr/>
      <dgm:t>
        <a:bodyPr/>
        <a:lstStyle/>
        <a:p>
          <a:endParaRPr lang="en-US"/>
        </a:p>
      </dgm:t>
    </dgm:pt>
    <dgm:pt modelId="{CE279970-D98C-4188-AF61-6DEC75719E84}">
      <dgm:prSet phldrT="[Text]"/>
      <dgm:spPr/>
      <dgm:t>
        <a:bodyPr/>
        <a:lstStyle/>
        <a:p>
          <a:r>
            <a:rPr lang="en-US" dirty="0"/>
            <a:t>Follow up and Track</a:t>
          </a:r>
        </a:p>
      </dgm:t>
    </dgm:pt>
    <dgm:pt modelId="{5CD4F100-FEE5-4D5B-980E-4FCF09A90D86}" type="parTrans" cxnId="{EEC817CE-1275-424D-90DD-D3CF95206D1F}">
      <dgm:prSet/>
      <dgm:spPr/>
      <dgm:t>
        <a:bodyPr/>
        <a:lstStyle/>
        <a:p>
          <a:endParaRPr lang="en-US"/>
        </a:p>
      </dgm:t>
    </dgm:pt>
    <dgm:pt modelId="{6BCD3572-01AC-4D05-8A94-0C669F76830E}" type="sibTrans" cxnId="{EEC817CE-1275-424D-90DD-D3CF95206D1F}">
      <dgm:prSet/>
      <dgm:spPr/>
      <dgm:t>
        <a:bodyPr/>
        <a:lstStyle/>
        <a:p>
          <a:endParaRPr lang="en-US"/>
        </a:p>
      </dgm:t>
    </dgm:pt>
    <dgm:pt modelId="{F379C219-AC16-4C01-A3C9-E14A38CD383A}">
      <dgm:prSet phldrT="[Text]"/>
      <dgm:spPr/>
      <dgm:t>
        <a:bodyPr/>
        <a:lstStyle/>
        <a:p>
          <a:r>
            <a:rPr lang="en-US" dirty="0"/>
            <a:t>Evaluate</a:t>
          </a:r>
        </a:p>
      </dgm:t>
    </dgm:pt>
    <dgm:pt modelId="{CA85EDC1-147C-4DBC-A320-C4E817F4A98B}" type="parTrans" cxnId="{E544613A-04AD-4B51-8FC5-9F09AD3131CD}">
      <dgm:prSet/>
      <dgm:spPr/>
      <dgm:t>
        <a:bodyPr/>
        <a:lstStyle/>
        <a:p>
          <a:endParaRPr lang="en-US"/>
        </a:p>
      </dgm:t>
    </dgm:pt>
    <dgm:pt modelId="{F2B1DE6D-8441-4AE3-8C3C-9BDD21E7E204}" type="sibTrans" cxnId="{E544613A-04AD-4B51-8FC5-9F09AD3131CD}">
      <dgm:prSet/>
      <dgm:spPr/>
      <dgm:t>
        <a:bodyPr/>
        <a:lstStyle/>
        <a:p>
          <a:endParaRPr lang="en-US"/>
        </a:p>
      </dgm:t>
    </dgm:pt>
    <dgm:pt modelId="{0AC9CE43-522A-421E-8C7A-692412AC37BC}">
      <dgm:prSet phldrT="[Text]"/>
      <dgm:spPr/>
      <dgm:t>
        <a:bodyPr/>
        <a:lstStyle/>
        <a:p>
          <a:r>
            <a:rPr lang="en-US" dirty="0"/>
            <a:t>Termination</a:t>
          </a:r>
        </a:p>
      </dgm:t>
    </dgm:pt>
    <dgm:pt modelId="{8559CE26-F933-4949-A725-82F2C348AA3F}" type="parTrans" cxnId="{5536706A-50DE-41E9-99C3-58A747444AD3}">
      <dgm:prSet/>
      <dgm:spPr/>
      <dgm:t>
        <a:bodyPr/>
        <a:lstStyle/>
        <a:p>
          <a:endParaRPr lang="en-US"/>
        </a:p>
      </dgm:t>
    </dgm:pt>
    <dgm:pt modelId="{67E741D8-961E-4B14-BB52-63353FF9F223}" type="sibTrans" cxnId="{5536706A-50DE-41E9-99C3-58A747444AD3}">
      <dgm:prSet/>
      <dgm:spPr/>
      <dgm:t>
        <a:bodyPr/>
        <a:lstStyle/>
        <a:p>
          <a:endParaRPr lang="en-US"/>
        </a:p>
      </dgm:t>
    </dgm:pt>
    <dgm:pt modelId="{815F1B4B-CD51-432E-A112-3C9EA8C24125}" type="pres">
      <dgm:prSet presAssocID="{AFF0E804-4AE1-429F-B137-08E7CC502BB5}" presName="Name0" presStyleCnt="0">
        <dgm:presLayoutVars>
          <dgm:dir/>
          <dgm:resizeHandles val="exact"/>
        </dgm:presLayoutVars>
      </dgm:prSet>
      <dgm:spPr/>
    </dgm:pt>
    <dgm:pt modelId="{85231AF4-5411-47DC-812A-0AC06BBA6E43}" type="pres">
      <dgm:prSet presAssocID="{3BF15FA2-2300-4590-BFF8-012D1920F044}" presName="node" presStyleLbl="node1" presStyleIdx="0" presStyleCnt="4">
        <dgm:presLayoutVars>
          <dgm:bulletEnabled val="1"/>
        </dgm:presLayoutVars>
      </dgm:prSet>
      <dgm:spPr/>
    </dgm:pt>
    <dgm:pt modelId="{A9951EF3-A29D-4E28-B5F0-4BA26EF15A39}" type="pres">
      <dgm:prSet presAssocID="{05D3BD33-DAF9-4A74-869F-EE4B3384343D}" presName="sibTrans" presStyleLbl="sibTrans2D1" presStyleIdx="0" presStyleCnt="3"/>
      <dgm:spPr/>
    </dgm:pt>
    <dgm:pt modelId="{729D11EA-EE10-4A86-B115-1503B9FB603F}" type="pres">
      <dgm:prSet presAssocID="{05D3BD33-DAF9-4A74-869F-EE4B3384343D}" presName="connectorText" presStyleLbl="sibTrans2D1" presStyleIdx="0" presStyleCnt="3"/>
      <dgm:spPr/>
    </dgm:pt>
    <dgm:pt modelId="{F37ADC8C-E50A-4117-B673-C4BB29EB4B51}" type="pres">
      <dgm:prSet presAssocID="{CE279970-D98C-4188-AF61-6DEC75719E84}" presName="node" presStyleLbl="node1" presStyleIdx="1" presStyleCnt="4">
        <dgm:presLayoutVars>
          <dgm:bulletEnabled val="1"/>
        </dgm:presLayoutVars>
      </dgm:prSet>
      <dgm:spPr/>
    </dgm:pt>
    <dgm:pt modelId="{5C491A12-A445-4CB8-9DBC-156AB5EF4A2A}" type="pres">
      <dgm:prSet presAssocID="{6BCD3572-01AC-4D05-8A94-0C669F76830E}" presName="sibTrans" presStyleLbl="sibTrans2D1" presStyleIdx="1" presStyleCnt="3"/>
      <dgm:spPr/>
    </dgm:pt>
    <dgm:pt modelId="{CB3DDE58-5DC0-4135-9824-4FBDD39730BB}" type="pres">
      <dgm:prSet presAssocID="{6BCD3572-01AC-4D05-8A94-0C669F76830E}" presName="connectorText" presStyleLbl="sibTrans2D1" presStyleIdx="1" presStyleCnt="3"/>
      <dgm:spPr/>
    </dgm:pt>
    <dgm:pt modelId="{8A6E7BCF-E35C-49D4-9429-34BD4C249A66}" type="pres">
      <dgm:prSet presAssocID="{F379C219-AC16-4C01-A3C9-E14A38CD383A}" presName="node" presStyleLbl="node1" presStyleIdx="2" presStyleCnt="4">
        <dgm:presLayoutVars>
          <dgm:bulletEnabled val="1"/>
        </dgm:presLayoutVars>
      </dgm:prSet>
      <dgm:spPr/>
    </dgm:pt>
    <dgm:pt modelId="{D96B3047-3A1F-4CC2-9384-A7A97181581D}" type="pres">
      <dgm:prSet presAssocID="{F2B1DE6D-8441-4AE3-8C3C-9BDD21E7E204}" presName="sibTrans" presStyleLbl="sibTrans2D1" presStyleIdx="2" presStyleCnt="3"/>
      <dgm:spPr/>
    </dgm:pt>
    <dgm:pt modelId="{CE9D4A1B-ED36-42A9-88EC-184AB9CCEBDC}" type="pres">
      <dgm:prSet presAssocID="{F2B1DE6D-8441-4AE3-8C3C-9BDD21E7E204}" presName="connectorText" presStyleLbl="sibTrans2D1" presStyleIdx="2" presStyleCnt="3"/>
      <dgm:spPr/>
    </dgm:pt>
    <dgm:pt modelId="{ABC35490-8052-4A4B-AD37-B5B938BBBE73}" type="pres">
      <dgm:prSet presAssocID="{0AC9CE43-522A-421E-8C7A-692412AC37BC}" presName="node" presStyleLbl="node1" presStyleIdx="3" presStyleCnt="4">
        <dgm:presLayoutVars>
          <dgm:bulletEnabled val="1"/>
        </dgm:presLayoutVars>
      </dgm:prSet>
      <dgm:spPr/>
    </dgm:pt>
  </dgm:ptLst>
  <dgm:cxnLst>
    <dgm:cxn modelId="{D072E81F-A740-42FC-BE6B-30E590546463}" type="presOf" srcId="{CE279970-D98C-4188-AF61-6DEC75719E84}" destId="{F37ADC8C-E50A-4117-B673-C4BB29EB4B51}" srcOrd="0" destOrd="0" presId="urn:microsoft.com/office/officeart/2005/8/layout/process1"/>
    <dgm:cxn modelId="{E544613A-04AD-4B51-8FC5-9F09AD3131CD}" srcId="{AFF0E804-4AE1-429F-B137-08E7CC502BB5}" destId="{F379C219-AC16-4C01-A3C9-E14A38CD383A}" srcOrd="2" destOrd="0" parTransId="{CA85EDC1-147C-4DBC-A320-C4E817F4A98B}" sibTransId="{F2B1DE6D-8441-4AE3-8C3C-9BDD21E7E204}"/>
    <dgm:cxn modelId="{F28BF53B-2BAA-4E29-A613-EE148B79E75D}" type="presOf" srcId="{F379C219-AC16-4C01-A3C9-E14A38CD383A}" destId="{8A6E7BCF-E35C-49D4-9429-34BD4C249A66}" srcOrd="0" destOrd="0" presId="urn:microsoft.com/office/officeart/2005/8/layout/process1"/>
    <dgm:cxn modelId="{48C7B049-B430-45ED-92F5-DC808BE52042}" type="presOf" srcId="{05D3BD33-DAF9-4A74-869F-EE4B3384343D}" destId="{A9951EF3-A29D-4E28-B5F0-4BA26EF15A39}" srcOrd="0" destOrd="0" presId="urn:microsoft.com/office/officeart/2005/8/layout/process1"/>
    <dgm:cxn modelId="{F510B549-D074-48C4-8885-163B1EAFE9C6}" type="presOf" srcId="{6BCD3572-01AC-4D05-8A94-0C669F76830E}" destId="{CB3DDE58-5DC0-4135-9824-4FBDD39730BB}" srcOrd="1" destOrd="0" presId="urn:microsoft.com/office/officeart/2005/8/layout/process1"/>
    <dgm:cxn modelId="{09035F4A-FAF0-466D-861F-CA5FF14B32D2}" type="presOf" srcId="{6BCD3572-01AC-4D05-8A94-0C669F76830E}" destId="{5C491A12-A445-4CB8-9DBC-156AB5EF4A2A}" srcOrd="0" destOrd="0" presId="urn:microsoft.com/office/officeart/2005/8/layout/process1"/>
    <dgm:cxn modelId="{5536706A-50DE-41E9-99C3-58A747444AD3}" srcId="{AFF0E804-4AE1-429F-B137-08E7CC502BB5}" destId="{0AC9CE43-522A-421E-8C7A-692412AC37BC}" srcOrd="3" destOrd="0" parTransId="{8559CE26-F933-4949-A725-82F2C348AA3F}" sibTransId="{67E741D8-961E-4B14-BB52-63353FF9F223}"/>
    <dgm:cxn modelId="{79B5FD58-6715-4B21-A961-D47B8BC92FBD}" type="presOf" srcId="{AFF0E804-4AE1-429F-B137-08E7CC502BB5}" destId="{815F1B4B-CD51-432E-A112-3C9EA8C24125}" srcOrd="0" destOrd="0" presId="urn:microsoft.com/office/officeart/2005/8/layout/process1"/>
    <dgm:cxn modelId="{D5461E7D-C2A7-4670-A281-8C91A44B6A06}" type="presOf" srcId="{0AC9CE43-522A-421E-8C7A-692412AC37BC}" destId="{ABC35490-8052-4A4B-AD37-B5B938BBBE73}" srcOrd="0" destOrd="0" presId="urn:microsoft.com/office/officeart/2005/8/layout/process1"/>
    <dgm:cxn modelId="{620F07A8-15F1-4819-AE90-7061187447D7}" srcId="{AFF0E804-4AE1-429F-B137-08E7CC502BB5}" destId="{3BF15FA2-2300-4590-BFF8-012D1920F044}" srcOrd="0" destOrd="0" parTransId="{69379CBC-1FA5-4C73-AF97-E0883773FB4F}" sibTransId="{05D3BD33-DAF9-4A74-869F-EE4B3384343D}"/>
    <dgm:cxn modelId="{020886BC-3126-4806-B7BC-D94F77BB9F39}" type="presOf" srcId="{F2B1DE6D-8441-4AE3-8C3C-9BDD21E7E204}" destId="{D96B3047-3A1F-4CC2-9384-A7A97181581D}" srcOrd="0" destOrd="0" presId="urn:microsoft.com/office/officeart/2005/8/layout/process1"/>
    <dgm:cxn modelId="{EEC817CE-1275-424D-90DD-D3CF95206D1F}" srcId="{AFF0E804-4AE1-429F-B137-08E7CC502BB5}" destId="{CE279970-D98C-4188-AF61-6DEC75719E84}" srcOrd="1" destOrd="0" parTransId="{5CD4F100-FEE5-4D5B-980E-4FCF09A90D86}" sibTransId="{6BCD3572-01AC-4D05-8A94-0C669F76830E}"/>
    <dgm:cxn modelId="{4968AADA-3B4F-4537-8373-263495D9C5F4}" type="presOf" srcId="{3BF15FA2-2300-4590-BFF8-012D1920F044}" destId="{85231AF4-5411-47DC-812A-0AC06BBA6E43}" srcOrd="0" destOrd="0" presId="urn:microsoft.com/office/officeart/2005/8/layout/process1"/>
    <dgm:cxn modelId="{606A44DB-695D-4863-A384-D346DA868B1D}" type="presOf" srcId="{F2B1DE6D-8441-4AE3-8C3C-9BDD21E7E204}" destId="{CE9D4A1B-ED36-42A9-88EC-184AB9CCEBDC}" srcOrd="1" destOrd="0" presId="urn:microsoft.com/office/officeart/2005/8/layout/process1"/>
    <dgm:cxn modelId="{010746F9-68B7-4972-B8A9-75F9F41E239A}" type="presOf" srcId="{05D3BD33-DAF9-4A74-869F-EE4B3384343D}" destId="{729D11EA-EE10-4A86-B115-1503B9FB603F}" srcOrd="1" destOrd="0" presId="urn:microsoft.com/office/officeart/2005/8/layout/process1"/>
    <dgm:cxn modelId="{BE296DD9-EF26-4D1F-8660-010163517E77}" type="presParOf" srcId="{815F1B4B-CD51-432E-A112-3C9EA8C24125}" destId="{85231AF4-5411-47DC-812A-0AC06BBA6E43}" srcOrd="0" destOrd="0" presId="urn:microsoft.com/office/officeart/2005/8/layout/process1"/>
    <dgm:cxn modelId="{B9D150C1-A788-4EFE-8AA3-4AB44B8146A8}" type="presParOf" srcId="{815F1B4B-CD51-432E-A112-3C9EA8C24125}" destId="{A9951EF3-A29D-4E28-B5F0-4BA26EF15A39}" srcOrd="1" destOrd="0" presId="urn:microsoft.com/office/officeart/2005/8/layout/process1"/>
    <dgm:cxn modelId="{4017D54B-E276-4C07-B428-F46BE964464F}" type="presParOf" srcId="{A9951EF3-A29D-4E28-B5F0-4BA26EF15A39}" destId="{729D11EA-EE10-4A86-B115-1503B9FB603F}" srcOrd="0" destOrd="0" presId="urn:microsoft.com/office/officeart/2005/8/layout/process1"/>
    <dgm:cxn modelId="{F4485B4D-2D7E-4739-AC8B-A81CE59AF20E}" type="presParOf" srcId="{815F1B4B-CD51-432E-A112-3C9EA8C24125}" destId="{F37ADC8C-E50A-4117-B673-C4BB29EB4B51}" srcOrd="2" destOrd="0" presId="urn:microsoft.com/office/officeart/2005/8/layout/process1"/>
    <dgm:cxn modelId="{E562E355-C852-4E85-9A44-03BB3E41F3BF}" type="presParOf" srcId="{815F1B4B-CD51-432E-A112-3C9EA8C24125}" destId="{5C491A12-A445-4CB8-9DBC-156AB5EF4A2A}" srcOrd="3" destOrd="0" presId="urn:microsoft.com/office/officeart/2005/8/layout/process1"/>
    <dgm:cxn modelId="{6EF62381-13F5-45DC-BA33-69A5A5B6CAD6}" type="presParOf" srcId="{5C491A12-A445-4CB8-9DBC-156AB5EF4A2A}" destId="{CB3DDE58-5DC0-4135-9824-4FBDD39730BB}" srcOrd="0" destOrd="0" presId="urn:microsoft.com/office/officeart/2005/8/layout/process1"/>
    <dgm:cxn modelId="{993E2DCE-D222-4A89-93C9-58B3AA6E17CA}" type="presParOf" srcId="{815F1B4B-CD51-432E-A112-3C9EA8C24125}" destId="{8A6E7BCF-E35C-49D4-9429-34BD4C249A66}" srcOrd="4" destOrd="0" presId="urn:microsoft.com/office/officeart/2005/8/layout/process1"/>
    <dgm:cxn modelId="{A652DF87-55C9-481B-913E-8444614A7DA7}" type="presParOf" srcId="{815F1B4B-CD51-432E-A112-3C9EA8C24125}" destId="{D96B3047-3A1F-4CC2-9384-A7A97181581D}" srcOrd="5" destOrd="0" presId="urn:microsoft.com/office/officeart/2005/8/layout/process1"/>
    <dgm:cxn modelId="{FB5629C0-A548-42D1-9B57-05760CB8377C}" type="presParOf" srcId="{D96B3047-3A1F-4CC2-9384-A7A97181581D}" destId="{CE9D4A1B-ED36-42A9-88EC-184AB9CCEBDC}" srcOrd="0" destOrd="0" presId="urn:microsoft.com/office/officeart/2005/8/layout/process1"/>
    <dgm:cxn modelId="{8959D977-A2A8-4806-93AB-EDD45DF8297E}" type="presParOf" srcId="{815F1B4B-CD51-432E-A112-3C9EA8C24125}" destId="{ABC35490-8052-4A4B-AD37-B5B938BBBE7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F0E804-4AE1-429F-B137-08E7CC502B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F15FA2-2300-4590-BFF8-012D1920F044}">
      <dgm:prSet phldrT="[Text]"/>
      <dgm:spPr/>
      <dgm:t>
        <a:bodyPr/>
        <a:lstStyle/>
        <a:p>
          <a:r>
            <a:rPr lang="en-US" dirty="0"/>
            <a:t>Make recommendations</a:t>
          </a:r>
        </a:p>
      </dgm:t>
    </dgm:pt>
    <dgm:pt modelId="{69379CBC-1FA5-4C73-AF97-E0883773FB4F}" type="parTrans" cxnId="{620F07A8-15F1-4819-AE90-7061187447D7}">
      <dgm:prSet/>
      <dgm:spPr/>
      <dgm:t>
        <a:bodyPr/>
        <a:lstStyle/>
        <a:p>
          <a:endParaRPr lang="en-US"/>
        </a:p>
      </dgm:t>
    </dgm:pt>
    <dgm:pt modelId="{05D3BD33-DAF9-4A74-869F-EE4B3384343D}" type="sibTrans" cxnId="{620F07A8-15F1-4819-AE90-7061187447D7}">
      <dgm:prSet/>
      <dgm:spPr/>
      <dgm:t>
        <a:bodyPr/>
        <a:lstStyle/>
        <a:p>
          <a:endParaRPr lang="en-US"/>
        </a:p>
      </dgm:t>
    </dgm:pt>
    <dgm:pt modelId="{CE279970-D98C-4188-AF61-6DEC75719E84}">
      <dgm:prSet phldrT="[Text]"/>
      <dgm:spPr/>
      <dgm:t>
        <a:bodyPr/>
        <a:lstStyle/>
        <a:p>
          <a:r>
            <a:rPr lang="en-US" dirty="0"/>
            <a:t>Monitor sanction completion</a:t>
          </a:r>
        </a:p>
      </dgm:t>
    </dgm:pt>
    <dgm:pt modelId="{5CD4F100-FEE5-4D5B-980E-4FCF09A90D86}" type="parTrans" cxnId="{EEC817CE-1275-424D-90DD-D3CF95206D1F}">
      <dgm:prSet/>
      <dgm:spPr/>
      <dgm:t>
        <a:bodyPr/>
        <a:lstStyle/>
        <a:p>
          <a:endParaRPr lang="en-US"/>
        </a:p>
      </dgm:t>
    </dgm:pt>
    <dgm:pt modelId="{6BCD3572-01AC-4D05-8A94-0C669F76830E}" type="sibTrans" cxnId="{EEC817CE-1275-424D-90DD-D3CF95206D1F}">
      <dgm:prSet/>
      <dgm:spPr/>
      <dgm:t>
        <a:bodyPr/>
        <a:lstStyle/>
        <a:p>
          <a:endParaRPr lang="en-US"/>
        </a:p>
      </dgm:t>
    </dgm:pt>
    <dgm:pt modelId="{0AC9CE43-522A-421E-8C7A-692412AC37BC}">
      <dgm:prSet phldrT="[Text]"/>
      <dgm:spPr/>
      <dgm:t>
        <a:bodyPr/>
        <a:lstStyle/>
        <a:p>
          <a:r>
            <a:rPr lang="en-US" dirty="0"/>
            <a:t>Close case</a:t>
          </a:r>
        </a:p>
      </dgm:t>
    </dgm:pt>
    <dgm:pt modelId="{8559CE26-F933-4949-A725-82F2C348AA3F}" type="parTrans" cxnId="{5536706A-50DE-41E9-99C3-58A747444AD3}">
      <dgm:prSet/>
      <dgm:spPr/>
      <dgm:t>
        <a:bodyPr/>
        <a:lstStyle/>
        <a:p>
          <a:endParaRPr lang="en-US"/>
        </a:p>
      </dgm:t>
    </dgm:pt>
    <dgm:pt modelId="{67E741D8-961E-4B14-BB52-63353FF9F223}" type="sibTrans" cxnId="{5536706A-50DE-41E9-99C3-58A747444AD3}">
      <dgm:prSet/>
      <dgm:spPr/>
      <dgm:t>
        <a:bodyPr/>
        <a:lstStyle/>
        <a:p>
          <a:endParaRPr lang="en-US"/>
        </a:p>
      </dgm:t>
    </dgm:pt>
    <dgm:pt modelId="{FCFF32F9-C186-4063-9B80-B9E0D126EBBF}">
      <dgm:prSet phldrT="[Text]"/>
      <dgm:spPr/>
      <dgm:t>
        <a:bodyPr/>
        <a:lstStyle/>
        <a:p>
          <a:r>
            <a:rPr lang="en-US" dirty="0"/>
            <a:t>Gather information</a:t>
          </a:r>
        </a:p>
      </dgm:t>
    </dgm:pt>
    <dgm:pt modelId="{C0ABF1D1-6226-4263-9259-B1D0C564E7D1}" type="parTrans" cxnId="{38585737-46E6-4D0A-854C-C0C12068F0C1}">
      <dgm:prSet/>
      <dgm:spPr/>
      <dgm:t>
        <a:bodyPr/>
        <a:lstStyle/>
        <a:p>
          <a:endParaRPr lang="en-US"/>
        </a:p>
      </dgm:t>
    </dgm:pt>
    <dgm:pt modelId="{2A0C6C77-CC2E-4E14-A1C6-AC35FC38FECB}" type="sibTrans" cxnId="{38585737-46E6-4D0A-854C-C0C12068F0C1}">
      <dgm:prSet/>
      <dgm:spPr/>
      <dgm:t>
        <a:bodyPr/>
        <a:lstStyle/>
        <a:p>
          <a:endParaRPr lang="en-US"/>
        </a:p>
      </dgm:t>
    </dgm:pt>
    <dgm:pt modelId="{815F1B4B-CD51-432E-A112-3C9EA8C24125}" type="pres">
      <dgm:prSet presAssocID="{AFF0E804-4AE1-429F-B137-08E7CC502BB5}" presName="Name0" presStyleCnt="0">
        <dgm:presLayoutVars>
          <dgm:dir/>
          <dgm:resizeHandles val="exact"/>
        </dgm:presLayoutVars>
      </dgm:prSet>
      <dgm:spPr/>
    </dgm:pt>
    <dgm:pt modelId="{3B4AB210-436C-4D8D-A25A-7A37C75482F1}" type="pres">
      <dgm:prSet presAssocID="{FCFF32F9-C186-4063-9B80-B9E0D126EBBF}" presName="node" presStyleLbl="node1" presStyleIdx="0" presStyleCnt="4">
        <dgm:presLayoutVars>
          <dgm:bulletEnabled val="1"/>
        </dgm:presLayoutVars>
      </dgm:prSet>
      <dgm:spPr/>
    </dgm:pt>
    <dgm:pt modelId="{2AF736FE-2030-49BC-A63C-F9A196E9D7B3}" type="pres">
      <dgm:prSet presAssocID="{2A0C6C77-CC2E-4E14-A1C6-AC35FC38FECB}" presName="sibTrans" presStyleLbl="sibTrans2D1" presStyleIdx="0" presStyleCnt="3"/>
      <dgm:spPr/>
    </dgm:pt>
    <dgm:pt modelId="{CDF12191-71AC-48CD-BBAD-F0774EF16202}" type="pres">
      <dgm:prSet presAssocID="{2A0C6C77-CC2E-4E14-A1C6-AC35FC38FECB}" presName="connectorText" presStyleLbl="sibTrans2D1" presStyleIdx="0" presStyleCnt="3"/>
      <dgm:spPr/>
    </dgm:pt>
    <dgm:pt modelId="{85231AF4-5411-47DC-812A-0AC06BBA6E43}" type="pres">
      <dgm:prSet presAssocID="{3BF15FA2-2300-4590-BFF8-012D1920F044}" presName="node" presStyleLbl="node1" presStyleIdx="1" presStyleCnt="4">
        <dgm:presLayoutVars>
          <dgm:bulletEnabled val="1"/>
        </dgm:presLayoutVars>
      </dgm:prSet>
      <dgm:spPr/>
    </dgm:pt>
    <dgm:pt modelId="{A9951EF3-A29D-4E28-B5F0-4BA26EF15A39}" type="pres">
      <dgm:prSet presAssocID="{05D3BD33-DAF9-4A74-869F-EE4B3384343D}" presName="sibTrans" presStyleLbl="sibTrans2D1" presStyleIdx="1" presStyleCnt="3"/>
      <dgm:spPr/>
    </dgm:pt>
    <dgm:pt modelId="{729D11EA-EE10-4A86-B115-1503B9FB603F}" type="pres">
      <dgm:prSet presAssocID="{05D3BD33-DAF9-4A74-869F-EE4B3384343D}" presName="connectorText" presStyleLbl="sibTrans2D1" presStyleIdx="1" presStyleCnt="3"/>
      <dgm:spPr/>
    </dgm:pt>
    <dgm:pt modelId="{F37ADC8C-E50A-4117-B673-C4BB29EB4B51}" type="pres">
      <dgm:prSet presAssocID="{CE279970-D98C-4188-AF61-6DEC75719E84}" presName="node" presStyleLbl="node1" presStyleIdx="2" presStyleCnt="4">
        <dgm:presLayoutVars>
          <dgm:bulletEnabled val="1"/>
        </dgm:presLayoutVars>
      </dgm:prSet>
      <dgm:spPr/>
    </dgm:pt>
    <dgm:pt modelId="{5C491A12-A445-4CB8-9DBC-156AB5EF4A2A}" type="pres">
      <dgm:prSet presAssocID="{6BCD3572-01AC-4D05-8A94-0C669F76830E}" presName="sibTrans" presStyleLbl="sibTrans2D1" presStyleIdx="2" presStyleCnt="3"/>
      <dgm:spPr/>
    </dgm:pt>
    <dgm:pt modelId="{CB3DDE58-5DC0-4135-9824-4FBDD39730BB}" type="pres">
      <dgm:prSet presAssocID="{6BCD3572-01AC-4D05-8A94-0C669F76830E}" presName="connectorText" presStyleLbl="sibTrans2D1" presStyleIdx="2" presStyleCnt="3"/>
      <dgm:spPr/>
    </dgm:pt>
    <dgm:pt modelId="{ABC35490-8052-4A4B-AD37-B5B938BBBE73}" type="pres">
      <dgm:prSet presAssocID="{0AC9CE43-522A-421E-8C7A-692412AC37BC}" presName="node" presStyleLbl="node1" presStyleIdx="3" presStyleCnt="4">
        <dgm:presLayoutVars>
          <dgm:bulletEnabled val="1"/>
        </dgm:presLayoutVars>
      </dgm:prSet>
      <dgm:spPr/>
    </dgm:pt>
  </dgm:ptLst>
  <dgm:cxnLst>
    <dgm:cxn modelId="{D072E81F-A740-42FC-BE6B-30E590546463}" type="presOf" srcId="{CE279970-D98C-4188-AF61-6DEC75719E84}" destId="{F37ADC8C-E50A-4117-B673-C4BB29EB4B51}" srcOrd="0" destOrd="0" presId="urn:microsoft.com/office/officeart/2005/8/layout/process1"/>
    <dgm:cxn modelId="{38585737-46E6-4D0A-854C-C0C12068F0C1}" srcId="{AFF0E804-4AE1-429F-B137-08E7CC502BB5}" destId="{FCFF32F9-C186-4063-9B80-B9E0D126EBBF}" srcOrd="0" destOrd="0" parTransId="{C0ABF1D1-6226-4263-9259-B1D0C564E7D1}" sibTransId="{2A0C6C77-CC2E-4E14-A1C6-AC35FC38FECB}"/>
    <dgm:cxn modelId="{48C7B049-B430-45ED-92F5-DC808BE52042}" type="presOf" srcId="{05D3BD33-DAF9-4A74-869F-EE4B3384343D}" destId="{A9951EF3-A29D-4E28-B5F0-4BA26EF15A39}" srcOrd="0" destOrd="0" presId="urn:microsoft.com/office/officeart/2005/8/layout/process1"/>
    <dgm:cxn modelId="{F510B549-D074-48C4-8885-163B1EAFE9C6}" type="presOf" srcId="{6BCD3572-01AC-4D05-8A94-0C669F76830E}" destId="{CB3DDE58-5DC0-4135-9824-4FBDD39730BB}" srcOrd="1" destOrd="0" presId="urn:microsoft.com/office/officeart/2005/8/layout/process1"/>
    <dgm:cxn modelId="{09035F4A-FAF0-466D-861F-CA5FF14B32D2}" type="presOf" srcId="{6BCD3572-01AC-4D05-8A94-0C669F76830E}" destId="{5C491A12-A445-4CB8-9DBC-156AB5EF4A2A}" srcOrd="0" destOrd="0" presId="urn:microsoft.com/office/officeart/2005/8/layout/process1"/>
    <dgm:cxn modelId="{5536706A-50DE-41E9-99C3-58A747444AD3}" srcId="{AFF0E804-4AE1-429F-B137-08E7CC502BB5}" destId="{0AC9CE43-522A-421E-8C7A-692412AC37BC}" srcOrd="3" destOrd="0" parTransId="{8559CE26-F933-4949-A725-82F2C348AA3F}" sibTransId="{67E741D8-961E-4B14-BB52-63353FF9F223}"/>
    <dgm:cxn modelId="{79B5FD58-6715-4B21-A961-D47B8BC92FBD}" type="presOf" srcId="{AFF0E804-4AE1-429F-B137-08E7CC502BB5}" destId="{815F1B4B-CD51-432E-A112-3C9EA8C24125}" srcOrd="0" destOrd="0" presId="urn:microsoft.com/office/officeart/2005/8/layout/process1"/>
    <dgm:cxn modelId="{7C980B7C-FBC4-4B8A-9A5E-548779163091}" type="presOf" srcId="{FCFF32F9-C186-4063-9B80-B9E0D126EBBF}" destId="{3B4AB210-436C-4D8D-A25A-7A37C75482F1}" srcOrd="0" destOrd="0" presId="urn:microsoft.com/office/officeart/2005/8/layout/process1"/>
    <dgm:cxn modelId="{D5461E7D-C2A7-4670-A281-8C91A44B6A06}" type="presOf" srcId="{0AC9CE43-522A-421E-8C7A-692412AC37BC}" destId="{ABC35490-8052-4A4B-AD37-B5B938BBBE73}" srcOrd="0" destOrd="0" presId="urn:microsoft.com/office/officeart/2005/8/layout/process1"/>
    <dgm:cxn modelId="{620F07A8-15F1-4819-AE90-7061187447D7}" srcId="{AFF0E804-4AE1-429F-B137-08E7CC502BB5}" destId="{3BF15FA2-2300-4590-BFF8-012D1920F044}" srcOrd="1" destOrd="0" parTransId="{69379CBC-1FA5-4C73-AF97-E0883773FB4F}" sibTransId="{05D3BD33-DAF9-4A74-869F-EE4B3384343D}"/>
    <dgm:cxn modelId="{EEC817CE-1275-424D-90DD-D3CF95206D1F}" srcId="{AFF0E804-4AE1-429F-B137-08E7CC502BB5}" destId="{CE279970-D98C-4188-AF61-6DEC75719E84}" srcOrd="2" destOrd="0" parTransId="{5CD4F100-FEE5-4D5B-980E-4FCF09A90D86}" sibTransId="{6BCD3572-01AC-4D05-8A94-0C669F76830E}"/>
    <dgm:cxn modelId="{4968AADA-3B4F-4537-8373-263495D9C5F4}" type="presOf" srcId="{3BF15FA2-2300-4590-BFF8-012D1920F044}" destId="{85231AF4-5411-47DC-812A-0AC06BBA6E43}" srcOrd="0" destOrd="0" presId="urn:microsoft.com/office/officeart/2005/8/layout/process1"/>
    <dgm:cxn modelId="{ADFE42DE-1517-4CBB-ABAA-E43ED54F8ED3}" type="presOf" srcId="{2A0C6C77-CC2E-4E14-A1C6-AC35FC38FECB}" destId="{CDF12191-71AC-48CD-BBAD-F0774EF16202}" srcOrd="1" destOrd="0" presId="urn:microsoft.com/office/officeart/2005/8/layout/process1"/>
    <dgm:cxn modelId="{4D223AE4-1985-4049-889E-9E5212895B8D}" type="presOf" srcId="{2A0C6C77-CC2E-4E14-A1C6-AC35FC38FECB}" destId="{2AF736FE-2030-49BC-A63C-F9A196E9D7B3}" srcOrd="0" destOrd="0" presId="urn:microsoft.com/office/officeart/2005/8/layout/process1"/>
    <dgm:cxn modelId="{010746F9-68B7-4972-B8A9-75F9F41E239A}" type="presOf" srcId="{05D3BD33-DAF9-4A74-869F-EE4B3384343D}" destId="{729D11EA-EE10-4A86-B115-1503B9FB603F}" srcOrd="1" destOrd="0" presId="urn:microsoft.com/office/officeart/2005/8/layout/process1"/>
    <dgm:cxn modelId="{10CED8F6-B3A6-4C30-93DD-8BFE0936EF21}" type="presParOf" srcId="{815F1B4B-CD51-432E-A112-3C9EA8C24125}" destId="{3B4AB210-436C-4D8D-A25A-7A37C75482F1}" srcOrd="0" destOrd="0" presId="urn:microsoft.com/office/officeart/2005/8/layout/process1"/>
    <dgm:cxn modelId="{FC3F1DD9-E5E6-4AB4-931C-CB70CA9AC954}" type="presParOf" srcId="{815F1B4B-CD51-432E-A112-3C9EA8C24125}" destId="{2AF736FE-2030-49BC-A63C-F9A196E9D7B3}" srcOrd="1" destOrd="0" presId="urn:microsoft.com/office/officeart/2005/8/layout/process1"/>
    <dgm:cxn modelId="{D5E74A30-8762-4C76-8DC9-8134AD627DFF}" type="presParOf" srcId="{2AF736FE-2030-49BC-A63C-F9A196E9D7B3}" destId="{CDF12191-71AC-48CD-BBAD-F0774EF16202}" srcOrd="0" destOrd="0" presId="urn:microsoft.com/office/officeart/2005/8/layout/process1"/>
    <dgm:cxn modelId="{BE296DD9-EF26-4D1F-8660-010163517E77}" type="presParOf" srcId="{815F1B4B-CD51-432E-A112-3C9EA8C24125}" destId="{85231AF4-5411-47DC-812A-0AC06BBA6E43}" srcOrd="2" destOrd="0" presId="urn:microsoft.com/office/officeart/2005/8/layout/process1"/>
    <dgm:cxn modelId="{B9D150C1-A788-4EFE-8AA3-4AB44B8146A8}" type="presParOf" srcId="{815F1B4B-CD51-432E-A112-3C9EA8C24125}" destId="{A9951EF3-A29D-4E28-B5F0-4BA26EF15A39}" srcOrd="3" destOrd="0" presId="urn:microsoft.com/office/officeart/2005/8/layout/process1"/>
    <dgm:cxn modelId="{4017D54B-E276-4C07-B428-F46BE964464F}" type="presParOf" srcId="{A9951EF3-A29D-4E28-B5F0-4BA26EF15A39}" destId="{729D11EA-EE10-4A86-B115-1503B9FB603F}" srcOrd="0" destOrd="0" presId="urn:microsoft.com/office/officeart/2005/8/layout/process1"/>
    <dgm:cxn modelId="{F4485B4D-2D7E-4739-AC8B-A81CE59AF20E}" type="presParOf" srcId="{815F1B4B-CD51-432E-A112-3C9EA8C24125}" destId="{F37ADC8C-E50A-4117-B673-C4BB29EB4B51}" srcOrd="4" destOrd="0" presId="urn:microsoft.com/office/officeart/2005/8/layout/process1"/>
    <dgm:cxn modelId="{E562E355-C852-4E85-9A44-03BB3E41F3BF}" type="presParOf" srcId="{815F1B4B-CD51-432E-A112-3C9EA8C24125}" destId="{5C491A12-A445-4CB8-9DBC-156AB5EF4A2A}" srcOrd="5" destOrd="0" presId="urn:microsoft.com/office/officeart/2005/8/layout/process1"/>
    <dgm:cxn modelId="{6EF62381-13F5-45DC-BA33-69A5A5B6CAD6}" type="presParOf" srcId="{5C491A12-A445-4CB8-9DBC-156AB5EF4A2A}" destId="{CB3DDE58-5DC0-4135-9824-4FBDD39730BB}" srcOrd="0" destOrd="0" presId="urn:microsoft.com/office/officeart/2005/8/layout/process1"/>
    <dgm:cxn modelId="{8959D977-A2A8-4806-93AB-EDD45DF8297E}" type="presParOf" srcId="{815F1B4B-CD51-432E-A112-3C9EA8C24125}" destId="{ABC35490-8052-4A4B-AD37-B5B938BBBE7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F0E804-4AE1-429F-B137-08E7CC502B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F15FA2-2300-4590-BFF8-012D1920F044}">
      <dgm:prSet phldrT="[Text]"/>
      <dgm:spPr/>
      <dgm:t>
        <a:bodyPr/>
        <a:lstStyle/>
        <a:p>
          <a:r>
            <a:rPr lang="en-US" dirty="0"/>
            <a:t>Make recommendations</a:t>
          </a:r>
        </a:p>
      </dgm:t>
    </dgm:pt>
    <dgm:pt modelId="{69379CBC-1FA5-4C73-AF97-E0883773FB4F}" type="parTrans" cxnId="{620F07A8-15F1-4819-AE90-7061187447D7}">
      <dgm:prSet/>
      <dgm:spPr/>
      <dgm:t>
        <a:bodyPr/>
        <a:lstStyle/>
        <a:p>
          <a:endParaRPr lang="en-US"/>
        </a:p>
      </dgm:t>
    </dgm:pt>
    <dgm:pt modelId="{05D3BD33-DAF9-4A74-869F-EE4B3384343D}" type="sibTrans" cxnId="{620F07A8-15F1-4819-AE90-7061187447D7}">
      <dgm:prSet/>
      <dgm:spPr/>
      <dgm:t>
        <a:bodyPr/>
        <a:lstStyle/>
        <a:p>
          <a:endParaRPr lang="en-US"/>
        </a:p>
      </dgm:t>
    </dgm:pt>
    <dgm:pt modelId="{CE279970-D98C-4188-AF61-6DEC75719E84}">
      <dgm:prSet phldrT="[Text]"/>
      <dgm:spPr/>
      <dgm:t>
        <a:bodyPr/>
        <a:lstStyle/>
        <a:p>
          <a:r>
            <a:rPr lang="en-US" dirty="0"/>
            <a:t>Monitor sanction completion</a:t>
          </a:r>
        </a:p>
      </dgm:t>
    </dgm:pt>
    <dgm:pt modelId="{5CD4F100-FEE5-4D5B-980E-4FCF09A90D86}" type="parTrans" cxnId="{EEC817CE-1275-424D-90DD-D3CF95206D1F}">
      <dgm:prSet/>
      <dgm:spPr/>
      <dgm:t>
        <a:bodyPr/>
        <a:lstStyle/>
        <a:p>
          <a:endParaRPr lang="en-US"/>
        </a:p>
      </dgm:t>
    </dgm:pt>
    <dgm:pt modelId="{6BCD3572-01AC-4D05-8A94-0C669F76830E}" type="sibTrans" cxnId="{EEC817CE-1275-424D-90DD-D3CF95206D1F}">
      <dgm:prSet/>
      <dgm:spPr/>
      <dgm:t>
        <a:bodyPr/>
        <a:lstStyle/>
        <a:p>
          <a:endParaRPr lang="en-US"/>
        </a:p>
      </dgm:t>
    </dgm:pt>
    <dgm:pt modelId="{0AC9CE43-522A-421E-8C7A-692412AC37BC}">
      <dgm:prSet phldrT="[Text]"/>
      <dgm:spPr/>
      <dgm:t>
        <a:bodyPr/>
        <a:lstStyle/>
        <a:p>
          <a:r>
            <a:rPr lang="en-US" dirty="0"/>
            <a:t>Close case</a:t>
          </a:r>
        </a:p>
      </dgm:t>
    </dgm:pt>
    <dgm:pt modelId="{8559CE26-F933-4949-A725-82F2C348AA3F}" type="parTrans" cxnId="{5536706A-50DE-41E9-99C3-58A747444AD3}">
      <dgm:prSet/>
      <dgm:spPr/>
      <dgm:t>
        <a:bodyPr/>
        <a:lstStyle/>
        <a:p>
          <a:endParaRPr lang="en-US"/>
        </a:p>
      </dgm:t>
    </dgm:pt>
    <dgm:pt modelId="{67E741D8-961E-4B14-BB52-63353FF9F223}" type="sibTrans" cxnId="{5536706A-50DE-41E9-99C3-58A747444AD3}">
      <dgm:prSet/>
      <dgm:spPr/>
      <dgm:t>
        <a:bodyPr/>
        <a:lstStyle/>
        <a:p>
          <a:endParaRPr lang="en-US"/>
        </a:p>
      </dgm:t>
    </dgm:pt>
    <dgm:pt modelId="{FCFF32F9-C186-4063-9B80-B9E0D126EBBF}">
      <dgm:prSet phldrT="[Text]"/>
      <dgm:spPr/>
      <dgm:t>
        <a:bodyPr/>
        <a:lstStyle/>
        <a:p>
          <a:r>
            <a:rPr lang="en-US" dirty="0"/>
            <a:t>Gather information</a:t>
          </a:r>
        </a:p>
      </dgm:t>
    </dgm:pt>
    <dgm:pt modelId="{C0ABF1D1-6226-4263-9259-B1D0C564E7D1}" type="parTrans" cxnId="{38585737-46E6-4D0A-854C-C0C12068F0C1}">
      <dgm:prSet/>
      <dgm:spPr/>
      <dgm:t>
        <a:bodyPr/>
        <a:lstStyle/>
        <a:p>
          <a:endParaRPr lang="en-US"/>
        </a:p>
      </dgm:t>
    </dgm:pt>
    <dgm:pt modelId="{2A0C6C77-CC2E-4E14-A1C6-AC35FC38FECB}" type="sibTrans" cxnId="{38585737-46E6-4D0A-854C-C0C12068F0C1}">
      <dgm:prSet/>
      <dgm:spPr/>
      <dgm:t>
        <a:bodyPr/>
        <a:lstStyle/>
        <a:p>
          <a:endParaRPr lang="en-US"/>
        </a:p>
      </dgm:t>
    </dgm:pt>
    <dgm:pt modelId="{815F1B4B-CD51-432E-A112-3C9EA8C24125}" type="pres">
      <dgm:prSet presAssocID="{AFF0E804-4AE1-429F-B137-08E7CC502BB5}" presName="Name0" presStyleCnt="0">
        <dgm:presLayoutVars>
          <dgm:dir/>
          <dgm:resizeHandles val="exact"/>
        </dgm:presLayoutVars>
      </dgm:prSet>
      <dgm:spPr/>
    </dgm:pt>
    <dgm:pt modelId="{3B4AB210-436C-4D8D-A25A-7A37C75482F1}" type="pres">
      <dgm:prSet presAssocID="{FCFF32F9-C186-4063-9B80-B9E0D126EBBF}" presName="node" presStyleLbl="node1" presStyleIdx="0" presStyleCnt="4">
        <dgm:presLayoutVars>
          <dgm:bulletEnabled val="1"/>
        </dgm:presLayoutVars>
      </dgm:prSet>
      <dgm:spPr/>
    </dgm:pt>
    <dgm:pt modelId="{2AF736FE-2030-49BC-A63C-F9A196E9D7B3}" type="pres">
      <dgm:prSet presAssocID="{2A0C6C77-CC2E-4E14-A1C6-AC35FC38FECB}" presName="sibTrans" presStyleLbl="sibTrans2D1" presStyleIdx="0" presStyleCnt="3"/>
      <dgm:spPr/>
    </dgm:pt>
    <dgm:pt modelId="{CDF12191-71AC-48CD-BBAD-F0774EF16202}" type="pres">
      <dgm:prSet presAssocID="{2A0C6C77-CC2E-4E14-A1C6-AC35FC38FECB}" presName="connectorText" presStyleLbl="sibTrans2D1" presStyleIdx="0" presStyleCnt="3"/>
      <dgm:spPr/>
    </dgm:pt>
    <dgm:pt modelId="{85231AF4-5411-47DC-812A-0AC06BBA6E43}" type="pres">
      <dgm:prSet presAssocID="{3BF15FA2-2300-4590-BFF8-012D1920F044}" presName="node" presStyleLbl="node1" presStyleIdx="1" presStyleCnt="4">
        <dgm:presLayoutVars>
          <dgm:bulletEnabled val="1"/>
        </dgm:presLayoutVars>
      </dgm:prSet>
      <dgm:spPr/>
    </dgm:pt>
    <dgm:pt modelId="{A9951EF3-A29D-4E28-B5F0-4BA26EF15A39}" type="pres">
      <dgm:prSet presAssocID="{05D3BD33-DAF9-4A74-869F-EE4B3384343D}" presName="sibTrans" presStyleLbl="sibTrans2D1" presStyleIdx="1" presStyleCnt="3"/>
      <dgm:spPr/>
    </dgm:pt>
    <dgm:pt modelId="{729D11EA-EE10-4A86-B115-1503B9FB603F}" type="pres">
      <dgm:prSet presAssocID="{05D3BD33-DAF9-4A74-869F-EE4B3384343D}" presName="connectorText" presStyleLbl="sibTrans2D1" presStyleIdx="1" presStyleCnt="3"/>
      <dgm:spPr/>
    </dgm:pt>
    <dgm:pt modelId="{F37ADC8C-E50A-4117-B673-C4BB29EB4B51}" type="pres">
      <dgm:prSet presAssocID="{CE279970-D98C-4188-AF61-6DEC75719E84}" presName="node" presStyleLbl="node1" presStyleIdx="2" presStyleCnt="4">
        <dgm:presLayoutVars>
          <dgm:bulletEnabled val="1"/>
        </dgm:presLayoutVars>
      </dgm:prSet>
      <dgm:spPr/>
    </dgm:pt>
    <dgm:pt modelId="{5C491A12-A445-4CB8-9DBC-156AB5EF4A2A}" type="pres">
      <dgm:prSet presAssocID="{6BCD3572-01AC-4D05-8A94-0C669F76830E}" presName="sibTrans" presStyleLbl="sibTrans2D1" presStyleIdx="2" presStyleCnt="3"/>
      <dgm:spPr/>
    </dgm:pt>
    <dgm:pt modelId="{CB3DDE58-5DC0-4135-9824-4FBDD39730BB}" type="pres">
      <dgm:prSet presAssocID="{6BCD3572-01AC-4D05-8A94-0C669F76830E}" presName="connectorText" presStyleLbl="sibTrans2D1" presStyleIdx="2" presStyleCnt="3"/>
      <dgm:spPr/>
    </dgm:pt>
    <dgm:pt modelId="{ABC35490-8052-4A4B-AD37-B5B938BBBE73}" type="pres">
      <dgm:prSet presAssocID="{0AC9CE43-522A-421E-8C7A-692412AC37BC}" presName="node" presStyleLbl="node1" presStyleIdx="3" presStyleCnt="4">
        <dgm:presLayoutVars>
          <dgm:bulletEnabled val="1"/>
        </dgm:presLayoutVars>
      </dgm:prSet>
      <dgm:spPr/>
    </dgm:pt>
  </dgm:ptLst>
  <dgm:cxnLst>
    <dgm:cxn modelId="{D072E81F-A740-42FC-BE6B-30E590546463}" type="presOf" srcId="{CE279970-D98C-4188-AF61-6DEC75719E84}" destId="{F37ADC8C-E50A-4117-B673-C4BB29EB4B51}" srcOrd="0" destOrd="0" presId="urn:microsoft.com/office/officeart/2005/8/layout/process1"/>
    <dgm:cxn modelId="{38585737-46E6-4D0A-854C-C0C12068F0C1}" srcId="{AFF0E804-4AE1-429F-B137-08E7CC502BB5}" destId="{FCFF32F9-C186-4063-9B80-B9E0D126EBBF}" srcOrd="0" destOrd="0" parTransId="{C0ABF1D1-6226-4263-9259-B1D0C564E7D1}" sibTransId="{2A0C6C77-CC2E-4E14-A1C6-AC35FC38FECB}"/>
    <dgm:cxn modelId="{48C7B049-B430-45ED-92F5-DC808BE52042}" type="presOf" srcId="{05D3BD33-DAF9-4A74-869F-EE4B3384343D}" destId="{A9951EF3-A29D-4E28-B5F0-4BA26EF15A39}" srcOrd="0" destOrd="0" presId="urn:microsoft.com/office/officeart/2005/8/layout/process1"/>
    <dgm:cxn modelId="{F510B549-D074-48C4-8885-163B1EAFE9C6}" type="presOf" srcId="{6BCD3572-01AC-4D05-8A94-0C669F76830E}" destId="{CB3DDE58-5DC0-4135-9824-4FBDD39730BB}" srcOrd="1" destOrd="0" presId="urn:microsoft.com/office/officeart/2005/8/layout/process1"/>
    <dgm:cxn modelId="{09035F4A-FAF0-466D-861F-CA5FF14B32D2}" type="presOf" srcId="{6BCD3572-01AC-4D05-8A94-0C669F76830E}" destId="{5C491A12-A445-4CB8-9DBC-156AB5EF4A2A}" srcOrd="0" destOrd="0" presId="urn:microsoft.com/office/officeart/2005/8/layout/process1"/>
    <dgm:cxn modelId="{5536706A-50DE-41E9-99C3-58A747444AD3}" srcId="{AFF0E804-4AE1-429F-B137-08E7CC502BB5}" destId="{0AC9CE43-522A-421E-8C7A-692412AC37BC}" srcOrd="3" destOrd="0" parTransId="{8559CE26-F933-4949-A725-82F2C348AA3F}" sibTransId="{67E741D8-961E-4B14-BB52-63353FF9F223}"/>
    <dgm:cxn modelId="{79B5FD58-6715-4B21-A961-D47B8BC92FBD}" type="presOf" srcId="{AFF0E804-4AE1-429F-B137-08E7CC502BB5}" destId="{815F1B4B-CD51-432E-A112-3C9EA8C24125}" srcOrd="0" destOrd="0" presId="urn:microsoft.com/office/officeart/2005/8/layout/process1"/>
    <dgm:cxn modelId="{7C980B7C-FBC4-4B8A-9A5E-548779163091}" type="presOf" srcId="{FCFF32F9-C186-4063-9B80-B9E0D126EBBF}" destId="{3B4AB210-436C-4D8D-A25A-7A37C75482F1}" srcOrd="0" destOrd="0" presId="urn:microsoft.com/office/officeart/2005/8/layout/process1"/>
    <dgm:cxn modelId="{D5461E7D-C2A7-4670-A281-8C91A44B6A06}" type="presOf" srcId="{0AC9CE43-522A-421E-8C7A-692412AC37BC}" destId="{ABC35490-8052-4A4B-AD37-B5B938BBBE73}" srcOrd="0" destOrd="0" presId="urn:microsoft.com/office/officeart/2005/8/layout/process1"/>
    <dgm:cxn modelId="{620F07A8-15F1-4819-AE90-7061187447D7}" srcId="{AFF0E804-4AE1-429F-B137-08E7CC502BB5}" destId="{3BF15FA2-2300-4590-BFF8-012D1920F044}" srcOrd="1" destOrd="0" parTransId="{69379CBC-1FA5-4C73-AF97-E0883773FB4F}" sibTransId="{05D3BD33-DAF9-4A74-869F-EE4B3384343D}"/>
    <dgm:cxn modelId="{EEC817CE-1275-424D-90DD-D3CF95206D1F}" srcId="{AFF0E804-4AE1-429F-B137-08E7CC502BB5}" destId="{CE279970-D98C-4188-AF61-6DEC75719E84}" srcOrd="2" destOrd="0" parTransId="{5CD4F100-FEE5-4D5B-980E-4FCF09A90D86}" sibTransId="{6BCD3572-01AC-4D05-8A94-0C669F76830E}"/>
    <dgm:cxn modelId="{4968AADA-3B4F-4537-8373-263495D9C5F4}" type="presOf" srcId="{3BF15FA2-2300-4590-BFF8-012D1920F044}" destId="{85231AF4-5411-47DC-812A-0AC06BBA6E43}" srcOrd="0" destOrd="0" presId="urn:microsoft.com/office/officeart/2005/8/layout/process1"/>
    <dgm:cxn modelId="{ADFE42DE-1517-4CBB-ABAA-E43ED54F8ED3}" type="presOf" srcId="{2A0C6C77-CC2E-4E14-A1C6-AC35FC38FECB}" destId="{CDF12191-71AC-48CD-BBAD-F0774EF16202}" srcOrd="1" destOrd="0" presId="urn:microsoft.com/office/officeart/2005/8/layout/process1"/>
    <dgm:cxn modelId="{4D223AE4-1985-4049-889E-9E5212895B8D}" type="presOf" srcId="{2A0C6C77-CC2E-4E14-A1C6-AC35FC38FECB}" destId="{2AF736FE-2030-49BC-A63C-F9A196E9D7B3}" srcOrd="0" destOrd="0" presId="urn:microsoft.com/office/officeart/2005/8/layout/process1"/>
    <dgm:cxn modelId="{010746F9-68B7-4972-B8A9-75F9F41E239A}" type="presOf" srcId="{05D3BD33-DAF9-4A74-869F-EE4B3384343D}" destId="{729D11EA-EE10-4A86-B115-1503B9FB603F}" srcOrd="1" destOrd="0" presId="urn:microsoft.com/office/officeart/2005/8/layout/process1"/>
    <dgm:cxn modelId="{10CED8F6-B3A6-4C30-93DD-8BFE0936EF21}" type="presParOf" srcId="{815F1B4B-CD51-432E-A112-3C9EA8C24125}" destId="{3B4AB210-436C-4D8D-A25A-7A37C75482F1}" srcOrd="0" destOrd="0" presId="urn:microsoft.com/office/officeart/2005/8/layout/process1"/>
    <dgm:cxn modelId="{FC3F1DD9-E5E6-4AB4-931C-CB70CA9AC954}" type="presParOf" srcId="{815F1B4B-CD51-432E-A112-3C9EA8C24125}" destId="{2AF736FE-2030-49BC-A63C-F9A196E9D7B3}" srcOrd="1" destOrd="0" presId="urn:microsoft.com/office/officeart/2005/8/layout/process1"/>
    <dgm:cxn modelId="{D5E74A30-8762-4C76-8DC9-8134AD627DFF}" type="presParOf" srcId="{2AF736FE-2030-49BC-A63C-F9A196E9D7B3}" destId="{CDF12191-71AC-48CD-BBAD-F0774EF16202}" srcOrd="0" destOrd="0" presId="urn:microsoft.com/office/officeart/2005/8/layout/process1"/>
    <dgm:cxn modelId="{BE296DD9-EF26-4D1F-8660-010163517E77}" type="presParOf" srcId="{815F1B4B-CD51-432E-A112-3C9EA8C24125}" destId="{85231AF4-5411-47DC-812A-0AC06BBA6E43}" srcOrd="2" destOrd="0" presId="urn:microsoft.com/office/officeart/2005/8/layout/process1"/>
    <dgm:cxn modelId="{B9D150C1-A788-4EFE-8AA3-4AB44B8146A8}" type="presParOf" srcId="{815F1B4B-CD51-432E-A112-3C9EA8C24125}" destId="{A9951EF3-A29D-4E28-B5F0-4BA26EF15A39}" srcOrd="3" destOrd="0" presId="urn:microsoft.com/office/officeart/2005/8/layout/process1"/>
    <dgm:cxn modelId="{4017D54B-E276-4C07-B428-F46BE964464F}" type="presParOf" srcId="{A9951EF3-A29D-4E28-B5F0-4BA26EF15A39}" destId="{729D11EA-EE10-4A86-B115-1503B9FB603F}" srcOrd="0" destOrd="0" presId="urn:microsoft.com/office/officeart/2005/8/layout/process1"/>
    <dgm:cxn modelId="{F4485B4D-2D7E-4739-AC8B-A81CE59AF20E}" type="presParOf" srcId="{815F1B4B-CD51-432E-A112-3C9EA8C24125}" destId="{F37ADC8C-E50A-4117-B673-C4BB29EB4B51}" srcOrd="4" destOrd="0" presId="urn:microsoft.com/office/officeart/2005/8/layout/process1"/>
    <dgm:cxn modelId="{E562E355-C852-4E85-9A44-03BB3E41F3BF}" type="presParOf" srcId="{815F1B4B-CD51-432E-A112-3C9EA8C24125}" destId="{5C491A12-A445-4CB8-9DBC-156AB5EF4A2A}" srcOrd="5" destOrd="0" presId="urn:microsoft.com/office/officeart/2005/8/layout/process1"/>
    <dgm:cxn modelId="{6EF62381-13F5-45DC-BA33-69A5A5B6CAD6}" type="presParOf" srcId="{5C491A12-A445-4CB8-9DBC-156AB5EF4A2A}" destId="{CB3DDE58-5DC0-4135-9824-4FBDD39730BB}" srcOrd="0" destOrd="0" presId="urn:microsoft.com/office/officeart/2005/8/layout/process1"/>
    <dgm:cxn modelId="{8959D977-A2A8-4806-93AB-EDD45DF8297E}" type="presParOf" srcId="{815F1B4B-CD51-432E-A112-3C9EA8C24125}" destId="{ABC35490-8052-4A4B-AD37-B5B938BBBE7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896719-6B5C-4759-85C7-41738FB24401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75ECC46B-B365-4793-8F68-F2D740E9C4AB}">
      <dgm:prSet phldrT="[Text]"/>
      <dgm:spPr/>
      <dgm:t>
        <a:bodyPr/>
        <a:lstStyle/>
        <a:p>
          <a:r>
            <a:rPr lang="en-US" dirty="0"/>
            <a:t>Initial appointment</a:t>
          </a:r>
        </a:p>
      </dgm:t>
    </dgm:pt>
    <dgm:pt modelId="{E75B666E-2B4D-44B2-9812-F1A2A1268B2D}" type="parTrans" cxnId="{288127C5-F8F7-49E8-8306-FE1D0B8FC7A6}">
      <dgm:prSet/>
      <dgm:spPr/>
      <dgm:t>
        <a:bodyPr/>
        <a:lstStyle/>
        <a:p>
          <a:endParaRPr lang="en-US"/>
        </a:p>
      </dgm:t>
    </dgm:pt>
    <dgm:pt modelId="{3C56E014-66E1-45F5-8BCE-E2877C896314}" type="sibTrans" cxnId="{288127C5-F8F7-49E8-8306-FE1D0B8FC7A6}">
      <dgm:prSet/>
      <dgm:spPr/>
      <dgm:t>
        <a:bodyPr/>
        <a:lstStyle/>
        <a:p>
          <a:endParaRPr lang="en-US"/>
        </a:p>
      </dgm:t>
    </dgm:pt>
    <dgm:pt modelId="{47DDF347-B789-455C-BD1A-AC75399A532E}">
      <dgm:prSet phldrT="[Text]"/>
      <dgm:spPr/>
      <dgm:t>
        <a:bodyPr/>
        <a:lstStyle/>
        <a:p>
          <a:r>
            <a:rPr lang="en-US" dirty="0"/>
            <a:t>Assist in creating schedules, degree plan</a:t>
          </a:r>
        </a:p>
      </dgm:t>
    </dgm:pt>
    <dgm:pt modelId="{697245DE-86B4-4BF1-B872-CF27C2FA15C8}" type="parTrans" cxnId="{BC15F586-5022-41E6-8612-96CC97E5EFFE}">
      <dgm:prSet/>
      <dgm:spPr/>
      <dgm:t>
        <a:bodyPr/>
        <a:lstStyle/>
        <a:p>
          <a:endParaRPr lang="en-US"/>
        </a:p>
      </dgm:t>
    </dgm:pt>
    <dgm:pt modelId="{ADAAE280-E416-4374-BA73-CD06022CB889}" type="sibTrans" cxnId="{BC15F586-5022-41E6-8612-96CC97E5EFFE}">
      <dgm:prSet/>
      <dgm:spPr/>
      <dgm:t>
        <a:bodyPr/>
        <a:lstStyle/>
        <a:p>
          <a:endParaRPr lang="en-US"/>
        </a:p>
      </dgm:t>
    </dgm:pt>
    <dgm:pt modelId="{FD809ACB-68CE-44A8-ACDE-FB17E1E52F71}">
      <dgm:prSet phldrT="[Text]"/>
      <dgm:spPr/>
      <dgm:t>
        <a:bodyPr/>
        <a:lstStyle/>
        <a:p>
          <a:r>
            <a:rPr lang="en-US" dirty="0"/>
            <a:t>Schedule follow up, if required</a:t>
          </a:r>
        </a:p>
      </dgm:t>
    </dgm:pt>
    <dgm:pt modelId="{F4C0D80E-CA2C-4030-900E-22DD3CD9398A}" type="parTrans" cxnId="{A454A8C9-0D0F-451B-8128-BB1C667E6C2A}">
      <dgm:prSet/>
      <dgm:spPr/>
      <dgm:t>
        <a:bodyPr/>
        <a:lstStyle/>
        <a:p>
          <a:endParaRPr lang="en-US"/>
        </a:p>
      </dgm:t>
    </dgm:pt>
    <dgm:pt modelId="{0C84D46D-FE0E-4702-82A4-93079E1454F4}" type="sibTrans" cxnId="{A454A8C9-0D0F-451B-8128-BB1C667E6C2A}">
      <dgm:prSet/>
      <dgm:spPr/>
      <dgm:t>
        <a:bodyPr/>
        <a:lstStyle/>
        <a:p>
          <a:endParaRPr lang="en-US"/>
        </a:p>
      </dgm:t>
    </dgm:pt>
    <dgm:pt modelId="{73F2F83C-3967-4976-A7EB-B8A98F1F2194}" type="pres">
      <dgm:prSet presAssocID="{BF896719-6B5C-4759-85C7-41738FB24401}" presName="Name0" presStyleCnt="0">
        <dgm:presLayoutVars>
          <dgm:dir/>
          <dgm:resizeHandles val="exact"/>
        </dgm:presLayoutVars>
      </dgm:prSet>
      <dgm:spPr/>
    </dgm:pt>
    <dgm:pt modelId="{938F4483-BE6A-4987-A693-84BC55F6C354}" type="pres">
      <dgm:prSet presAssocID="{75ECC46B-B365-4793-8F68-F2D740E9C4AB}" presName="node" presStyleLbl="node1" presStyleIdx="0" presStyleCnt="3">
        <dgm:presLayoutVars>
          <dgm:bulletEnabled val="1"/>
        </dgm:presLayoutVars>
      </dgm:prSet>
      <dgm:spPr/>
    </dgm:pt>
    <dgm:pt modelId="{CF508CED-C58A-4B16-BE06-87DD405C9DD3}" type="pres">
      <dgm:prSet presAssocID="{3C56E014-66E1-45F5-8BCE-E2877C896314}" presName="sibTrans" presStyleLbl="sibTrans2D1" presStyleIdx="0" presStyleCnt="2"/>
      <dgm:spPr/>
    </dgm:pt>
    <dgm:pt modelId="{288C6660-00C7-42C4-852C-0F24405A6F63}" type="pres">
      <dgm:prSet presAssocID="{3C56E014-66E1-45F5-8BCE-E2877C896314}" presName="connectorText" presStyleLbl="sibTrans2D1" presStyleIdx="0" presStyleCnt="2"/>
      <dgm:spPr/>
    </dgm:pt>
    <dgm:pt modelId="{9480D572-123E-45F0-A6D8-CEB0480405AC}" type="pres">
      <dgm:prSet presAssocID="{47DDF347-B789-455C-BD1A-AC75399A532E}" presName="node" presStyleLbl="node1" presStyleIdx="1" presStyleCnt="3">
        <dgm:presLayoutVars>
          <dgm:bulletEnabled val="1"/>
        </dgm:presLayoutVars>
      </dgm:prSet>
      <dgm:spPr/>
    </dgm:pt>
    <dgm:pt modelId="{EDCA9B18-AA6E-42AC-8DC7-98AEC026558D}" type="pres">
      <dgm:prSet presAssocID="{ADAAE280-E416-4374-BA73-CD06022CB889}" presName="sibTrans" presStyleLbl="sibTrans2D1" presStyleIdx="1" presStyleCnt="2"/>
      <dgm:spPr/>
    </dgm:pt>
    <dgm:pt modelId="{02E10B33-D003-4A65-8F02-B547C8636B18}" type="pres">
      <dgm:prSet presAssocID="{ADAAE280-E416-4374-BA73-CD06022CB889}" presName="connectorText" presStyleLbl="sibTrans2D1" presStyleIdx="1" presStyleCnt="2"/>
      <dgm:spPr/>
    </dgm:pt>
    <dgm:pt modelId="{BAB06457-248F-4E34-A8CC-13C6EE36714C}" type="pres">
      <dgm:prSet presAssocID="{FD809ACB-68CE-44A8-ACDE-FB17E1E52F71}" presName="node" presStyleLbl="node1" presStyleIdx="2" presStyleCnt="3" custLinFactNeighborX="2170">
        <dgm:presLayoutVars>
          <dgm:bulletEnabled val="1"/>
        </dgm:presLayoutVars>
      </dgm:prSet>
      <dgm:spPr/>
    </dgm:pt>
  </dgm:ptLst>
  <dgm:cxnLst>
    <dgm:cxn modelId="{923B1502-989C-49D5-9562-BCBE640E4C30}" type="presOf" srcId="{FD809ACB-68CE-44A8-ACDE-FB17E1E52F71}" destId="{BAB06457-248F-4E34-A8CC-13C6EE36714C}" srcOrd="0" destOrd="0" presId="urn:microsoft.com/office/officeart/2005/8/layout/process1"/>
    <dgm:cxn modelId="{0B9D4E29-37AB-4DC9-B990-B8F61396F09B}" type="presOf" srcId="{75ECC46B-B365-4793-8F68-F2D740E9C4AB}" destId="{938F4483-BE6A-4987-A693-84BC55F6C354}" srcOrd="0" destOrd="0" presId="urn:microsoft.com/office/officeart/2005/8/layout/process1"/>
    <dgm:cxn modelId="{7125823B-CF84-487D-BEAA-72F74B5C6E2F}" type="presOf" srcId="{BF896719-6B5C-4759-85C7-41738FB24401}" destId="{73F2F83C-3967-4976-A7EB-B8A98F1F2194}" srcOrd="0" destOrd="0" presId="urn:microsoft.com/office/officeart/2005/8/layout/process1"/>
    <dgm:cxn modelId="{530D053D-8BC8-4D61-B18F-A2EAB791696A}" type="presOf" srcId="{ADAAE280-E416-4374-BA73-CD06022CB889}" destId="{EDCA9B18-AA6E-42AC-8DC7-98AEC026558D}" srcOrd="0" destOrd="0" presId="urn:microsoft.com/office/officeart/2005/8/layout/process1"/>
    <dgm:cxn modelId="{E00C4C78-7734-4C58-A9E0-05B2B15E9F8D}" type="presOf" srcId="{3C56E014-66E1-45F5-8BCE-E2877C896314}" destId="{288C6660-00C7-42C4-852C-0F24405A6F63}" srcOrd="1" destOrd="0" presId="urn:microsoft.com/office/officeart/2005/8/layout/process1"/>
    <dgm:cxn modelId="{BC15F586-5022-41E6-8612-96CC97E5EFFE}" srcId="{BF896719-6B5C-4759-85C7-41738FB24401}" destId="{47DDF347-B789-455C-BD1A-AC75399A532E}" srcOrd="1" destOrd="0" parTransId="{697245DE-86B4-4BF1-B872-CF27C2FA15C8}" sibTransId="{ADAAE280-E416-4374-BA73-CD06022CB889}"/>
    <dgm:cxn modelId="{71AE6497-A866-40E2-9B78-106E59CE3048}" type="presOf" srcId="{47DDF347-B789-455C-BD1A-AC75399A532E}" destId="{9480D572-123E-45F0-A6D8-CEB0480405AC}" srcOrd="0" destOrd="0" presId="urn:microsoft.com/office/officeart/2005/8/layout/process1"/>
    <dgm:cxn modelId="{288127C5-F8F7-49E8-8306-FE1D0B8FC7A6}" srcId="{BF896719-6B5C-4759-85C7-41738FB24401}" destId="{75ECC46B-B365-4793-8F68-F2D740E9C4AB}" srcOrd="0" destOrd="0" parTransId="{E75B666E-2B4D-44B2-9812-F1A2A1268B2D}" sibTransId="{3C56E014-66E1-45F5-8BCE-E2877C896314}"/>
    <dgm:cxn modelId="{A454A8C9-0D0F-451B-8128-BB1C667E6C2A}" srcId="{BF896719-6B5C-4759-85C7-41738FB24401}" destId="{FD809ACB-68CE-44A8-ACDE-FB17E1E52F71}" srcOrd="2" destOrd="0" parTransId="{F4C0D80E-CA2C-4030-900E-22DD3CD9398A}" sibTransId="{0C84D46D-FE0E-4702-82A4-93079E1454F4}"/>
    <dgm:cxn modelId="{630123D1-610F-4975-9F1F-1BD36FA4925F}" type="presOf" srcId="{3C56E014-66E1-45F5-8BCE-E2877C896314}" destId="{CF508CED-C58A-4B16-BE06-87DD405C9DD3}" srcOrd="0" destOrd="0" presId="urn:microsoft.com/office/officeart/2005/8/layout/process1"/>
    <dgm:cxn modelId="{7EFCD3E7-C33E-40BF-848D-9DD3FD9FC1D8}" type="presOf" srcId="{ADAAE280-E416-4374-BA73-CD06022CB889}" destId="{02E10B33-D003-4A65-8F02-B547C8636B18}" srcOrd="1" destOrd="0" presId="urn:microsoft.com/office/officeart/2005/8/layout/process1"/>
    <dgm:cxn modelId="{51AB14A9-7FFA-428E-98E1-0D8AE1322D13}" type="presParOf" srcId="{73F2F83C-3967-4976-A7EB-B8A98F1F2194}" destId="{938F4483-BE6A-4987-A693-84BC55F6C354}" srcOrd="0" destOrd="0" presId="urn:microsoft.com/office/officeart/2005/8/layout/process1"/>
    <dgm:cxn modelId="{7ECB7200-DF3D-4755-8D9C-C1721560870D}" type="presParOf" srcId="{73F2F83C-3967-4976-A7EB-B8A98F1F2194}" destId="{CF508CED-C58A-4B16-BE06-87DD405C9DD3}" srcOrd="1" destOrd="0" presId="urn:microsoft.com/office/officeart/2005/8/layout/process1"/>
    <dgm:cxn modelId="{85052B81-B7DB-4CA5-8F89-80F89247A857}" type="presParOf" srcId="{CF508CED-C58A-4B16-BE06-87DD405C9DD3}" destId="{288C6660-00C7-42C4-852C-0F24405A6F63}" srcOrd="0" destOrd="0" presId="urn:microsoft.com/office/officeart/2005/8/layout/process1"/>
    <dgm:cxn modelId="{6D8275B3-4E15-4B87-BF5C-82E02EAE8EA3}" type="presParOf" srcId="{73F2F83C-3967-4976-A7EB-B8A98F1F2194}" destId="{9480D572-123E-45F0-A6D8-CEB0480405AC}" srcOrd="2" destOrd="0" presId="urn:microsoft.com/office/officeart/2005/8/layout/process1"/>
    <dgm:cxn modelId="{B5C48E53-6E7D-4A36-8AD8-858DC36A0227}" type="presParOf" srcId="{73F2F83C-3967-4976-A7EB-B8A98F1F2194}" destId="{EDCA9B18-AA6E-42AC-8DC7-98AEC026558D}" srcOrd="3" destOrd="0" presId="urn:microsoft.com/office/officeart/2005/8/layout/process1"/>
    <dgm:cxn modelId="{4BAD06A2-5FB9-4D5F-84B5-1647B599A59E}" type="presParOf" srcId="{EDCA9B18-AA6E-42AC-8DC7-98AEC026558D}" destId="{02E10B33-D003-4A65-8F02-B547C8636B18}" srcOrd="0" destOrd="0" presId="urn:microsoft.com/office/officeart/2005/8/layout/process1"/>
    <dgm:cxn modelId="{E7E45D20-30B9-4DDB-A6CE-9A2A573CF95B}" type="presParOf" srcId="{73F2F83C-3967-4976-A7EB-B8A98F1F2194}" destId="{BAB06457-248F-4E34-A8CC-13C6EE36714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F0E804-4AE1-429F-B137-08E7CC502B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F15FA2-2300-4590-BFF8-012D1920F044}">
      <dgm:prSet phldrT="[Text]"/>
      <dgm:spPr/>
      <dgm:t>
        <a:bodyPr/>
        <a:lstStyle/>
        <a:p>
          <a:r>
            <a:rPr lang="en-US" dirty="0"/>
            <a:t>Assess reasons for risk</a:t>
          </a:r>
        </a:p>
      </dgm:t>
    </dgm:pt>
    <dgm:pt modelId="{69379CBC-1FA5-4C73-AF97-E0883773FB4F}" type="parTrans" cxnId="{620F07A8-15F1-4819-AE90-7061187447D7}">
      <dgm:prSet/>
      <dgm:spPr/>
      <dgm:t>
        <a:bodyPr/>
        <a:lstStyle/>
        <a:p>
          <a:endParaRPr lang="en-US"/>
        </a:p>
      </dgm:t>
    </dgm:pt>
    <dgm:pt modelId="{05D3BD33-DAF9-4A74-869F-EE4B3384343D}" type="sibTrans" cxnId="{620F07A8-15F1-4819-AE90-7061187447D7}">
      <dgm:prSet/>
      <dgm:spPr/>
      <dgm:t>
        <a:bodyPr/>
        <a:lstStyle/>
        <a:p>
          <a:endParaRPr lang="en-US"/>
        </a:p>
      </dgm:t>
    </dgm:pt>
    <dgm:pt modelId="{CE279970-D98C-4188-AF61-6DEC75719E84}">
      <dgm:prSet phldrT="[Text]"/>
      <dgm:spPr/>
      <dgm:t>
        <a:bodyPr/>
        <a:lstStyle/>
        <a:p>
          <a:r>
            <a:rPr lang="en-US" dirty="0"/>
            <a:t>Determine resources, and refer</a:t>
          </a:r>
        </a:p>
      </dgm:t>
    </dgm:pt>
    <dgm:pt modelId="{5CD4F100-FEE5-4D5B-980E-4FCF09A90D86}" type="parTrans" cxnId="{EEC817CE-1275-424D-90DD-D3CF95206D1F}">
      <dgm:prSet/>
      <dgm:spPr/>
      <dgm:t>
        <a:bodyPr/>
        <a:lstStyle/>
        <a:p>
          <a:endParaRPr lang="en-US"/>
        </a:p>
      </dgm:t>
    </dgm:pt>
    <dgm:pt modelId="{6BCD3572-01AC-4D05-8A94-0C669F76830E}" type="sibTrans" cxnId="{EEC817CE-1275-424D-90DD-D3CF95206D1F}">
      <dgm:prSet/>
      <dgm:spPr/>
      <dgm:t>
        <a:bodyPr/>
        <a:lstStyle/>
        <a:p>
          <a:endParaRPr lang="en-US"/>
        </a:p>
      </dgm:t>
    </dgm:pt>
    <dgm:pt modelId="{F379C219-AC16-4C01-A3C9-E14A38CD383A}">
      <dgm:prSet phldrT="[Text]"/>
      <dgm:spPr/>
      <dgm:t>
        <a:bodyPr/>
        <a:lstStyle/>
        <a:p>
          <a:r>
            <a:rPr lang="en-US" dirty="0"/>
            <a:t>Follow up, schedule ongoing appts</a:t>
          </a:r>
        </a:p>
      </dgm:t>
    </dgm:pt>
    <dgm:pt modelId="{CA85EDC1-147C-4DBC-A320-C4E817F4A98B}" type="parTrans" cxnId="{E544613A-04AD-4B51-8FC5-9F09AD3131CD}">
      <dgm:prSet/>
      <dgm:spPr/>
      <dgm:t>
        <a:bodyPr/>
        <a:lstStyle/>
        <a:p>
          <a:endParaRPr lang="en-US"/>
        </a:p>
      </dgm:t>
    </dgm:pt>
    <dgm:pt modelId="{F2B1DE6D-8441-4AE3-8C3C-9BDD21E7E204}" type="sibTrans" cxnId="{E544613A-04AD-4B51-8FC5-9F09AD3131CD}">
      <dgm:prSet/>
      <dgm:spPr/>
      <dgm:t>
        <a:bodyPr/>
        <a:lstStyle/>
        <a:p>
          <a:endParaRPr lang="en-US"/>
        </a:p>
      </dgm:t>
    </dgm:pt>
    <dgm:pt modelId="{0AC9CE43-522A-421E-8C7A-692412AC37BC}">
      <dgm:prSet phldrT="[Text]"/>
      <dgm:spPr/>
      <dgm:t>
        <a:bodyPr/>
        <a:lstStyle/>
        <a:p>
          <a:r>
            <a:rPr lang="en-US" dirty="0"/>
            <a:t>Return to normal advising track</a:t>
          </a:r>
        </a:p>
      </dgm:t>
    </dgm:pt>
    <dgm:pt modelId="{8559CE26-F933-4949-A725-82F2C348AA3F}" type="parTrans" cxnId="{5536706A-50DE-41E9-99C3-58A747444AD3}">
      <dgm:prSet/>
      <dgm:spPr/>
      <dgm:t>
        <a:bodyPr/>
        <a:lstStyle/>
        <a:p>
          <a:endParaRPr lang="en-US"/>
        </a:p>
      </dgm:t>
    </dgm:pt>
    <dgm:pt modelId="{67E741D8-961E-4B14-BB52-63353FF9F223}" type="sibTrans" cxnId="{5536706A-50DE-41E9-99C3-58A747444AD3}">
      <dgm:prSet/>
      <dgm:spPr/>
      <dgm:t>
        <a:bodyPr/>
        <a:lstStyle/>
        <a:p>
          <a:endParaRPr lang="en-US"/>
        </a:p>
      </dgm:t>
    </dgm:pt>
    <dgm:pt modelId="{815F1B4B-CD51-432E-A112-3C9EA8C24125}" type="pres">
      <dgm:prSet presAssocID="{AFF0E804-4AE1-429F-B137-08E7CC502BB5}" presName="Name0" presStyleCnt="0">
        <dgm:presLayoutVars>
          <dgm:dir/>
          <dgm:resizeHandles val="exact"/>
        </dgm:presLayoutVars>
      </dgm:prSet>
      <dgm:spPr/>
    </dgm:pt>
    <dgm:pt modelId="{85231AF4-5411-47DC-812A-0AC06BBA6E43}" type="pres">
      <dgm:prSet presAssocID="{3BF15FA2-2300-4590-BFF8-012D1920F044}" presName="node" presStyleLbl="node1" presStyleIdx="0" presStyleCnt="4">
        <dgm:presLayoutVars>
          <dgm:bulletEnabled val="1"/>
        </dgm:presLayoutVars>
      </dgm:prSet>
      <dgm:spPr/>
    </dgm:pt>
    <dgm:pt modelId="{A9951EF3-A29D-4E28-B5F0-4BA26EF15A39}" type="pres">
      <dgm:prSet presAssocID="{05D3BD33-DAF9-4A74-869F-EE4B3384343D}" presName="sibTrans" presStyleLbl="sibTrans2D1" presStyleIdx="0" presStyleCnt="3"/>
      <dgm:spPr/>
    </dgm:pt>
    <dgm:pt modelId="{729D11EA-EE10-4A86-B115-1503B9FB603F}" type="pres">
      <dgm:prSet presAssocID="{05D3BD33-DAF9-4A74-869F-EE4B3384343D}" presName="connectorText" presStyleLbl="sibTrans2D1" presStyleIdx="0" presStyleCnt="3"/>
      <dgm:spPr/>
    </dgm:pt>
    <dgm:pt modelId="{F37ADC8C-E50A-4117-B673-C4BB29EB4B51}" type="pres">
      <dgm:prSet presAssocID="{CE279970-D98C-4188-AF61-6DEC75719E84}" presName="node" presStyleLbl="node1" presStyleIdx="1" presStyleCnt="4">
        <dgm:presLayoutVars>
          <dgm:bulletEnabled val="1"/>
        </dgm:presLayoutVars>
      </dgm:prSet>
      <dgm:spPr/>
    </dgm:pt>
    <dgm:pt modelId="{5C491A12-A445-4CB8-9DBC-156AB5EF4A2A}" type="pres">
      <dgm:prSet presAssocID="{6BCD3572-01AC-4D05-8A94-0C669F76830E}" presName="sibTrans" presStyleLbl="sibTrans2D1" presStyleIdx="1" presStyleCnt="3"/>
      <dgm:spPr/>
    </dgm:pt>
    <dgm:pt modelId="{CB3DDE58-5DC0-4135-9824-4FBDD39730BB}" type="pres">
      <dgm:prSet presAssocID="{6BCD3572-01AC-4D05-8A94-0C669F76830E}" presName="connectorText" presStyleLbl="sibTrans2D1" presStyleIdx="1" presStyleCnt="3"/>
      <dgm:spPr/>
    </dgm:pt>
    <dgm:pt modelId="{8A6E7BCF-E35C-49D4-9429-34BD4C249A66}" type="pres">
      <dgm:prSet presAssocID="{F379C219-AC16-4C01-A3C9-E14A38CD383A}" presName="node" presStyleLbl="node1" presStyleIdx="2" presStyleCnt="4">
        <dgm:presLayoutVars>
          <dgm:bulletEnabled val="1"/>
        </dgm:presLayoutVars>
      </dgm:prSet>
      <dgm:spPr/>
    </dgm:pt>
    <dgm:pt modelId="{D96B3047-3A1F-4CC2-9384-A7A97181581D}" type="pres">
      <dgm:prSet presAssocID="{F2B1DE6D-8441-4AE3-8C3C-9BDD21E7E204}" presName="sibTrans" presStyleLbl="sibTrans2D1" presStyleIdx="2" presStyleCnt="3"/>
      <dgm:spPr/>
    </dgm:pt>
    <dgm:pt modelId="{CE9D4A1B-ED36-42A9-88EC-184AB9CCEBDC}" type="pres">
      <dgm:prSet presAssocID="{F2B1DE6D-8441-4AE3-8C3C-9BDD21E7E204}" presName="connectorText" presStyleLbl="sibTrans2D1" presStyleIdx="2" presStyleCnt="3"/>
      <dgm:spPr/>
    </dgm:pt>
    <dgm:pt modelId="{ABC35490-8052-4A4B-AD37-B5B938BBBE73}" type="pres">
      <dgm:prSet presAssocID="{0AC9CE43-522A-421E-8C7A-692412AC37BC}" presName="node" presStyleLbl="node1" presStyleIdx="3" presStyleCnt="4">
        <dgm:presLayoutVars>
          <dgm:bulletEnabled val="1"/>
        </dgm:presLayoutVars>
      </dgm:prSet>
      <dgm:spPr/>
    </dgm:pt>
  </dgm:ptLst>
  <dgm:cxnLst>
    <dgm:cxn modelId="{D072E81F-A740-42FC-BE6B-30E590546463}" type="presOf" srcId="{CE279970-D98C-4188-AF61-6DEC75719E84}" destId="{F37ADC8C-E50A-4117-B673-C4BB29EB4B51}" srcOrd="0" destOrd="0" presId="urn:microsoft.com/office/officeart/2005/8/layout/process1"/>
    <dgm:cxn modelId="{E544613A-04AD-4B51-8FC5-9F09AD3131CD}" srcId="{AFF0E804-4AE1-429F-B137-08E7CC502BB5}" destId="{F379C219-AC16-4C01-A3C9-E14A38CD383A}" srcOrd="2" destOrd="0" parTransId="{CA85EDC1-147C-4DBC-A320-C4E817F4A98B}" sibTransId="{F2B1DE6D-8441-4AE3-8C3C-9BDD21E7E204}"/>
    <dgm:cxn modelId="{F28BF53B-2BAA-4E29-A613-EE148B79E75D}" type="presOf" srcId="{F379C219-AC16-4C01-A3C9-E14A38CD383A}" destId="{8A6E7BCF-E35C-49D4-9429-34BD4C249A66}" srcOrd="0" destOrd="0" presId="urn:microsoft.com/office/officeart/2005/8/layout/process1"/>
    <dgm:cxn modelId="{48C7B049-B430-45ED-92F5-DC808BE52042}" type="presOf" srcId="{05D3BD33-DAF9-4A74-869F-EE4B3384343D}" destId="{A9951EF3-A29D-4E28-B5F0-4BA26EF15A39}" srcOrd="0" destOrd="0" presId="urn:microsoft.com/office/officeart/2005/8/layout/process1"/>
    <dgm:cxn modelId="{F510B549-D074-48C4-8885-163B1EAFE9C6}" type="presOf" srcId="{6BCD3572-01AC-4D05-8A94-0C669F76830E}" destId="{CB3DDE58-5DC0-4135-9824-4FBDD39730BB}" srcOrd="1" destOrd="0" presId="urn:microsoft.com/office/officeart/2005/8/layout/process1"/>
    <dgm:cxn modelId="{09035F4A-FAF0-466D-861F-CA5FF14B32D2}" type="presOf" srcId="{6BCD3572-01AC-4D05-8A94-0C669F76830E}" destId="{5C491A12-A445-4CB8-9DBC-156AB5EF4A2A}" srcOrd="0" destOrd="0" presId="urn:microsoft.com/office/officeart/2005/8/layout/process1"/>
    <dgm:cxn modelId="{5536706A-50DE-41E9-99C3-58A747444AD3}" srcId="{AFF0E804-4AE1-429F-B137-08E7CC502BB5}" destId="{0AC9CE43-522A-421E-8C7A-692412AC37BC}" srcOrd="3" destOrd="0" parTransId="{8559CE26-F933-4949-A725-82F2C348AA3F}" sibTransId="{67E741D8-961E-4B14-BB52-63353FF9F223}"/>
    <dgm:cxn modelId="{79B5FD58-6715-4B21-A961-D47B8BC92FBD}" type="presOf" srcId="{AFF0E804-4AE1-429F-B137-08E7CC502BB5}" destId="{815F1B4B-CD51-432E-A112-3C9EA8C24125}" srcOrd="0" destOrd="0" presId="urn:microsoft.com/office/officeart/2005/8/layout/process1"/>
    <dgm:cxn modelId="{D5461E7D-C2A7-4670-A281-8C91A44B6A06}" type="presOf" srcId="{0AC9CE43-522A-421E-8C7A-692412AC37BC}" destId="{ABC35490-8052-4A4B-AD37-B5B938BBBE73}" srcOrd="0" destOrd="0" presId="urn:microsoft.com/office/officeart/2005/8/layout/process1"/>
    <dgm:cxn modelId="{620F07A8-15F1-4819-AE90-7061187447D7}" srcId="{AFF0E804-4AE1-429F-B137-08E7CC502BB5}" destId="{3BF15FA2-2300-4590-BFF8-012D1920F044}" srcOrd="0" destOrd="0" parTransId="{69379CBC-1FA5-4C73-AF97-E0883773FB4F}" sibTransId="{05D3BD33-DAF9-4A74-869F-EE4B3384343D}"/>
    <dgm:cxn modelId="{020886BC-3126-4806-B7BC-D94F77BB9F39}" type="presOf" srcId="{F2B1DE6D-8441-4AE3-8C3C-9BDD21E7E204}" destId="{D96B3047-3A1F-4CC2-9384-A7A97181581D}" srcOrd="0" destOrd="0" presId="urn:microsoft.com/office/officeart/2005/8/layout/process1"/>
    <dgm:cxn modelId="{EEC817CE-1275-424D-90DD-D3CF95206D1F}" srcId="{AFF0E804-4AE1-429F-B137-08E7CC502BB5}" destId="{CE279970-D98C-4188-AF61-6DEC75719E84}" srcOrd="1" destOrd="0" parTransId="{5CD4F100-FEE5-4D5B-980E-4FCF09A90D86}" sibTransId="{6BCD3572-01AC-4D05-8A94-0C669F76830E}"/>
    <dgm:cxn modelId="{4968AADA-3B4F-4537-8373-263495D9C5F4}" type="presOf" srcId="{3BF15FA2-2300-4590-BFF8-012D1920F044}" destId="{85231AF4-5411-47DC-812A-0AC06BBA6E43}" srcOrd="0" destOrd="0" presId="urn:microsoft.com/office/officeart/2005/8/layout/process1"/>
    <dgm:cxn modelId="{606A44DB-695D-4863-A384-D346DA868B1D}" type="presOf" srcId="{F2B1DE6D-8441-4AE3-8C3C-9BDD21E7E204}" destId="{CE9D4A1B-ED36-42A9-88EC-184AB9CCEBDC}" srcOrd="1" destOrd="0" presId="urn:microsoft.com/office/officeart/2005/8/layout/process1"/>
    <dgm:cxn modelId="{010746F9-68B7-4972-B8A9-75F9F41E239A}" type="presOf" srcId="{05D3BD33-DAF9-4A74-869F-EE4B3384343D}" destId="{729D11EA-EE10-4A86-B115-1503B9FB603F}" srcOrd="1" destOrd="0" presId="urn:microsoft.com/office/officeart/2005/8/layout/process1"/>
    <dgm:cxn modelId="{BE296DD9-EF26-4D1F-8660-010163517E77}" type="presParOf" srcId="{815F1B4B-CD51-432E-A112-3C9EA8C24125}" destId="{85231AF4-5411-47DC-812A-0AC06BBA6E43}" srcOrd="0" destOrd="0" presId="urn:microsoft.com/office/officeart/2005/8/layout/process1"/>
    <dgm:cxn modelId="{B9D150C1-A788-4EFE-8AA3-4AB44B8146A8}" type="presParOf" srcId="{815F1B4B-CD51-432E-A112-3C9EA8C24125}" destId="{A9951EF3-A29D-4E28-B5F0-4BA26EF15A39}" srcOrd="1" destOrd="0" presId="urn:microsoft.com/office/officeart/2005/8/layout/process1"/>
    <dgm:cxn modelId="{4017D54B-E276-4C07-B428-F46BE964464F}" type="presParOf" srcId="{A9951EF3-A29D-4E28-B5F0-4BA26EF15A39}" destId="{729D11EA-EE10-4A86-B115-1503B9FB603F}" srcOrd="0" destOrd="0" presId="urn:microsoft.com/office/officeart/2005/8/layout/process1"/>
    <dgm:cxn modelId="{F4485B4D-2D7E-4739-AC8B-A81CE59AF20E}" type="presParOf" srcId="{815F1B4B-CD51-432E-A112-3C9EA8C24125}" destId="{F37ADC8C-E50A-4117-B673-C4BB29EB4B51}" srcOrd="2" destOrd="0" presId="urn:microsoft.com/office/officeart/2005/8/layout/process1"/>
    <dgm:cxn modelId="{E562E355-C852-4E85-9A44-03BB3E41F3BF}" type="presParOf" srcId="{815F1B4B-CD51-432E-A112-3C9EA8C24125}" destId="{5C491A12-A445-4CB8-9DBC-156AB5EF4A2A}" srcOrd="3" destOrd="0" presId="urn:microsoft.com/office/officeart/2005/8/layout/process1"/>
    <dgm:cxn modelId="{6EF62381-13F5-45DC-BA33-69A5A5B6CAD6}" type="presParOf" srcId="{5C491A12-A445-4CB8-9DBC-156AB5EF4A2A}" destId="{CB3DDE58-5DC0-4135-9824-4FBDD39730BB}" srcOrd="0" destOrd="0" presId="urn:microsoft.com/office/officeart/2005/8/layout/process1"/>
    <dgm:cxn modelId="{993E2DCE-D222-4A89-93C9-58B3AA6E17CA}" type="presParOf" srcId="{815F1B4B-CD51-432E-A112-3C9EA8C24125}" destId="{8A6E7BCF-E35C-49D4-9429-34BD4C249A66}" srcOrd="4" destOrd="0" presId="urn:microsoft.com/office/officeart/2005/8/layout/process1"/>
    <dgm:cxn modelId="{A652DF87-55C9-481B-913E-8444614A7DA7}" type="presParOf" srcId="{815F1B4B-CD51-432E-A112-3C9EA8C24125}" destId="{D96B3047-3A1F-4CC2-9384-A7A97181581D}" srcOrd="5" destOrd="0" presId="urn:microsoft.com/office/officeart/2005/8/layout/process1"/>
    <dgm:cxn modelId="{FB5629C0-A548-42D1-9B57-05760CB8377C}" type="presParOf" srcId="{D96B3047-3A1F-4CC2-9384-A7A97181581D}" destId="{CE9D4A1B-ED36-42A9-88EC-184AB9CCEBDC}" srcOrd="0" destOrd="0" presId="urn:microsoft.com/office/officeart/2005/8/layout/process1"/>
    <dgm:cxn modelId="{8959D977-A2A8-4806-93AB-EDD45DF8297E}" type="presParOf" srcId="{815F1B4B-CD51-432E-A112-3C9EA8C24125}" destId="{ABC35490-8052-4A4B-AD37-B5B938BBBE7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F0E804-4AE1-429F-B137-08E7CC502B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F15FA2-2300-4590-BFF8-012D1920F044}">
      <dgm:prSet phldrT="[Text]"/>
      <dgm:spPr/>
      <dgm:t>
        <a:bodyPr/>
        <a:lstStyle/>
        <a:p>
          <a:r>
            <a:rPr lang="en-US" dirty="0"/>
            <a:t>Assess reasons for risk</a:t>
          </a:r>
        </a:p>
      </dgm:t>
    </dgm:pt>
    <dgm:pt modelId="{69379CBC-1FA5-4C73-AF97-E0883773FB4F}" type="parTrans" cxnId="{620F07A8-15F1-4819-AE90-7061187447D7}">
      <dgm:prSet/>
      <dgm:spPr/>
      <dgm:t>
        <a:bodyPr/>
        <a:lstStyle/>
        <a:p>
          <a:endParaRPr lang="en-US"/>
        </a:p>
      </dgm:t>
    </dgm:pt>
    <dgm:pt modelId="{05D3BD33-DAF9-4A74-869F-EE4B3384343D}" type="sibTrans" cxnId="{620F07A8-15F1-4819-AE90-7061187447D7}">
      <dgm:prSet/>
      <dgm:spPr/>
      <dgm:t>
        <a:bodyPr/>
        <a:lstStyle/>
        <a:p>
          <a:endParaRPr lang="en-US"/>
        </a:p>
      </dgm:t>
    </dgm:pt>
    <dgm:pt modelId="{CE279970-D98C-4188-AF61-6DEC75719E84}">
      <dgm:prSet phldrT="[Text]"/>
      <dgm:spPr/>
      <dgm:t>
        <a:bodyPr/>
        <a:lstStyle/>
        <a:p>
          <a:r>
            <a:rPr lang="en-US" dirty="0"/>
            <a:t>Determine resources, and refer</a:t>
          </a:r>
        </a:p>
      </dgm:t>
    </dgm:pt>
    <dgm:pt modelId="{5CD4F100-FEE5-4D5B-980E-4FCF09A90D86}" type="parTrans" cxnId="{EEC817CE-1275-424D-90DD-D3CF95206D1F}">
      <dgm:prSet/>
      <dgm:spPr/>
      <dgm:t>
        <a:bodyPr/>
        <a:lstStyle/>
        <a:p>
          <a:endParaRPr lang="en-US"/>
        </a:p>
      </dgm:t>
    </dgm:pt>
    <dgm:pt modelId="{6BCD3572-01AC-4D05-8A94-0C669F76830E}" type="sibTrans" cxnId="{EEC817CE-1275-424D-90DD-D3CF95206D1F}">
      <dgm:prSet/>
      <dgm:spPr/>
      <dgm:t>
        <a:bodyPr/>
        <a:lstStyle/>
        <a:p>
          <a:endParaRPr lang="en-US"/>
        </a:p>
      </dgm:t>
    </dgm:pt>
    <dgm:pt modelId="{F379C219-AC16-4C01-A3C9-E14A38CD383A}">
      <dgm:prSet phldrT="[Text]"/>
      <dgm:spPr/>
      <dgm:t>
        <a:bodyPr/>
        <a:lstStyle/>
        <a:p>
          <a:r>
            <a:rPr lang="en-US" dirty="0"/>
            <a:t>Follow up, schedule ongoing appts</a:t>
          </a:r>
        </a:p>
      </dgm:t>
    </dgm:pt>
    <dgm:pt modelId="{CA85EDC1-147C-4DBC-A320-C4E817F4A98B}" type="parTrans" cxnId="{E544613A-04AD-4B51-8FC5-9F09AD3131CD}">
      <dgm:prSet/>
      <dgm:spPr/>
      <dgm:t>
        <a:bodyPr/>
        <a:lstStyle/>
        <a:p>
          <a:endParaRPr lang="en-US"/>
        </a:p>
      </dgm:t>
    </dgm:pt>
    <dgm:pt modelId="{F2B1DE6D-8441-4AE3-8C3C-9BDD21E7E204}" type="sibTrans" cxnId="{E544613A-04AD-4B51-8FC5-9F09AD3131CD}">
      <dgm:prSet/>
      <dgm:spPr/>
      <dgm:t>
        <a:bodyPr/>
        <a:lstStyle/>
        <a:p>
          <a:endParaRPr lang="en-US"/>
        </a:p>
      </dgm:t>
    </dgm:pt>
    <dgm:pt modelId="{0AC9CE43-522A-421E-8C7A-692412AC37BC}">
      <dgm:prSet phldrT="[Text]"/>
      <dgm:spPr/>
      <dgm:t>
        <a:bodyPr/>
        <a:lstStyle/>
        <a:p>
          <a:r>
            <a:rPr lang="en-US" dirty="0"/>
            <a:t>Return to normal advising track</a:t>
          </a:r>
        </a:p>
      </dgm:t>
    </dgm:pt>
    <dgm:pt modelId="{8559CE26-F933-4949-A725-82F2C348AA3F}" type="parTrans" cxnId="{5536706A-50DE-41E9-99C3-58A747444AD3}">
      <dgm:prSet/>
      <dgm:spPr/>
      <dgm:t>
        <a:bodyPr/>
        <a:lstStyle/>
        <a:p>
          <a:endParaRPr lang="en-US"/>
        </a:p>
      </dgm:t>
    </dgm:pt>
    <dgm:pt modelId="{67E741D8-961E-4B14-BB52-63353FF9F223}" type="sibTrans" cxnId="{5536706A-50DE-41E9-99C3-58A747444AD3}">
      <dgm:prSet/>
      <dgm:spPr/>
      <dgm:t>
        <a:bodyPr/>
        <a:lstStyle/>
        <a:p>
          <a:endParaRPr lang="en-US"/>
        </a:p>
      </dgm:t>
    </dgm:pt>
    <dgm:pt modelId="{815F1B4B-CD51-432E-A112-3C9EA8C24125}" type="pres">
      <dgm:prSet presAssocID="{AFF0E804-4AE1-429F-B137-08E7CC502BB5}" presName="Name0" presStyleCnt="0">
        <dgm:presLayoutVars>
          <dgm:dir/>
          <dgm:resizeHandles val="exact"/>
        </dgm:presLayoutVars>
      </dgm:prSet>
      <dgm:spPr/>
    </dgm:pt>
    <dgm:pt modelId="{85231AF4-5411-47DC-812A-0AC06BBA6E43}" type="pres">
      <dgm:prSet presAssocID="{3BF15FA2-2300-4590-BFF8-012D1920F044}" presName="node" presStyleLbl="node1" presStyleIdx="0" presStyleCnt="4">
        <dgm:presLayoutVars>
          <dgm:bulletEnabled val="1"/>
        </dgm:presLayoutVars>
      </dgm:prSet>
      <dgm:spPr/>
    </dgm:pt>
    <dgm:pt modelId="{A9951EF3-A29D-4E28-B5F0-4BA26EF15A39}" type="pres">
      <dgm:prSet presAssocID="{05D3BD33-DAF9-4A74-869F-EE4B3384343D}" presName="sibTrans" presStyleLbl="sibTrans2D1" presStyleIdx="0" presStyleCnt="3"/>
      <dgm:spPr/>
    </dgm:pt>
    <dgm:pt modelId="{729D11EA-EE10-4A86-B115-1503B9FB603F}" type="pres">
      <dgm:prSet presAssocID="{05D3BD33-DAF9-4A74-869F-EE4B3384343D}" presName="connectorText" presStyleLbl="sibTrans2D1" presStyleIdx="0" presStyleCnt="3"/>
      <dgm:spPr/>
    </dgm:pt>
    <dgm:pt modelId="{F37ADC8C-E50A-4117-B673-C4BB29EB4B51}" type="pres">
      <dgm:prSet presAssocID="{CE279970-D98C-4188-AF61-6DEC75719E84}" presName="node" presStyleLbl="node1" presStyleIdx="1" presStyleCnt="4">
        <dgm:presLayoutVars>
          <dgm:bulletEnabled val="1"/>
        </dgm:presLayoutVars>
      </dgm:prSet>
      <dgm:spPr/>
    </dgm:pt>
    <dgm:pt modelId="{5C491A12-A445-4CB8-9DBC-156AB5EF4A2A}" type="pres">
      <dgm:prSet presAssocID="{6BCD3572-01AC-4D05-8A94-0C669F76830E}" presName="sibTrans" presStyleLbl="sibTrans2D1" presStyleIdx="1" presStyleCnt="3"/>
      <dgm:spPr/>
    </dgm:pt>
    <dgm:pt modelId="{CB3DDE58-5DC0-4135-9824-4FBDD39730BB}" type="pres">
      <dgm:prSet presAssocID="{6BCD3572-01AC-4D05-8A94-0C669F76830E}" presName="connectorText" presStyleLbl="sibTrans2D1" presStyleIdx="1" presStyleCnt="3"/>
      <dgm:spPr/>
    </dgm:pt>
    <dgm:pt modelId="{8A6E7BCF-E35C-49D4-9429-34BD4C249A66}" type="pres">
      <dgm:prSet presAssocID="{F379C219-AC16-4C01-A3C9-E14A38CD383A}" presName="node" presStyleLbl="node1" presStyleIdx="2" presStyleCnt="4">
        <dgm:presLayoutVars>
          <dgm:bulletEnabled val="1"/>
        </dgm:presLayoutVars>
      </dgm:prSet>
      <dgm:spPr/>
    </dgm:pt>
    <dgm:pt modelId="{D96B3047-3A1F-4CC2-9384-A7A97181581D}" type="pres">
      <dgm:prSet presAssocID="{F2B1DE6D-8441-4AE3-8C3C-9BDD21E7E204}" presName="sibTrans" presStyleLbl="sibTrans2D1" presStyleIdx="2" presStyleCnt="3"/>
      <dgm:spPr/>
    </dgm:pt>
    <dgm:pt modelId="{CE9D4A1B-ED36-42A9-88EC-184AB9CCEBDC}" type="pres">
      <dgm:prSet presAssocID="{F2B1DE6D-8441-4AE3-8C3C-9BDD21E7E204}" presName="connectorText" presStyleLbl="sibTrans2D1" presStyleIdx="2" presStyleCnt="3"/>
      <dgm:spPr/>
    </dgm:pt>
    <dgm:pt modelId="{ABC35490-8052-4A4B-AD37-B5B938BBBE73}" type="pres">
      <dgm:prSet presAssocID="{0AC9CE43-522A-421E-8C7A-692412AC37BC}" presName="node" presStyleLbl="node1" presStyleIdx="3" presStyleCnt="4">
        <dgm:presLayoutVars>
          <dgm:bulletEnabled val="1"/>
        </dgm:presLayoutVars>
      </dgm:prSet>
      <dgm:spPr/>
    </dgm:pt>
  </dgm:ptLst>
  <dgm:cxnLst>
    <dgm:cxn modelId="{D072E81F-A740-42FC-BE6B-30E590546463}" type="presOf" srcId="{CE279970-D98C-4188-AF61-6DEC75719E84}" destId="{F37ADC8C-E50A-4117-B673-C4BB29EB4B51}" srcOrd="0" destOrd="0" presId="urn:microsoft.com/office/officeart/2005/8/layout/process1"/>
    <dgm:cxn modelId="{E544613A-04AD-4B51-8FC5-9F09AD3131CD}" srcId="{AFF0E804-4AE1-429F-B137-08E7CC502BB5}" destId="{F379C219-AC16-4C01-A3C9-E14A38CD383A}" srcOrd="2" destOrd="0" parTransId="{CA85EDC1-147C-4DBC-A320-C4E817F4A98B}" sibTransId="{F2B1DE6D-8441-4AE3-8C3C-9BDD21E7E204}"/>
    <dgm:cxn modelId="{F28BF53B-2BAA-4E29-A613-EE148B79E75D}" type="presOf" srcId="{F379C219-AC16-4C01-A3C9-E14A38CD383A}" destId="{8A6E7BCF-E35C-49D4-9429-34BD4C249A66}" srcOrd="0" destOrd="0" presId="urn:microsoft.com/office/officeart/2005/8/layout/process1"/>
    <dgm:cxn modelId="{48C7B049-B430-45ED-92F5-DC808BE52042}" type="presOf" srcId="{05D3BD33-DAF9-4A74-869F-EE4B3384343D}" destId="{A9951EF3-A29D-4E28-B5F0-4BA26EF15A39}" srcOrd="0" destOrd="0" presId="urn:microsoft.com/office/officeart/2005/8/layout/process1"/>
    <dgm:cxn modelId="{F510B549-D074-48C4-8885-163B1EAFE9C6}" type="presOf" srcId="{6BCD3572-01AC-4D05-8A94-0C669F76830E}" destId="{CB3DDE58-5DC0-4135-9824-4FBDD39730BB}" srcOrd="1" destOrd="0" presId="urn:microsoft.com/office/officeart/2005/8/layout/process1"/>
    <dgm:cxn modelId="{09035F4A-FAF0-466D-861F-CA5FF14B32D2}" type="presOf" srcId="{6BCD3572-01AC-4D05-8A94-0C669F76830E}" destId="{5C491A12-A445-4CB8-9DBC-156AB5EF4A2A}" srcOrd="0" destOrd="0" presId="urn:microsoft.com/office/officeart/2005/8/layout/process1"/>
    <dgm:cxn modelId="{5536706A-50DE-41E9-99C3-58A747444AD3}" srcId="{AFF0E804-4AE1-429F-B137-08E7CC502BB5}" destId="{0AC9CE43-522A-421E-8C7A-692412AC37BC}" srcOrd="3" destOrd="0" parTransId="{8559CE26-F933-4949-A725-82F2C348AA3F}" sibTransId="{67E741D8-961E-4B14-BB52-63353FF9F223}"/>
    <dgm:cxn modelId="{79B5FD58-6715-4B21-A961-D47B8BC92FBD}" type="presOf" srcId="{AFF0E804-4AE1-429F-B137-08E7CC502BB5}" destId="{815F1B4B-CD51-432E-A112-3C9EA8C24125}" srcOrd="0" destOrd="0" presId="urn:microsoft.com/office/officeart/2005/8/layout/process1"/>
    <dgm:cxn modelId="{D5461E7D-C2A7-4670-A281-8C91A44B6A06}" type="presOf" srcId="{0AC9CE43-522A-421E-8C7A-692412AC37BC}" destId="{ABC35490-8052-4A4B-AD37-B5B938BBBE73}" srcOrd="0" destOrd="0" presId="urn:microsoft.com/office/officeart/2005/8/layout/process1"/>
    <dgm:cxn modelId="{620F07A8-15F1-4819-AE90-7061187447D7}" srcId="{AFF0E804-4AE1-429F-B137-08E7CC502BB5}" destId="{3BF15FA2-2300-4590-BFF8-012D1920F044}" srcOrd="0" destOrd="0" parTransId="{69379CBC-1FA5-4C73-AF97-E0883773FB4F}" sibTransId="{05D3BD33-DAF9-4A74-869F-EE4B3384343D}"/>
    <dgm:cxn modelId="{020886BC-3126-4806-B7BC-D94F77BB9F39}" type="presOf" srcId="{F2B1DE6D-8441-4AE3-8C3C-9BDD21E7E204}" destId="{D96B3047-3A1F-4CC2-9384-A7A97181581D}" srcOrd="0" destOrd="0" presId="urn:microsoft.com/office/officeart/2005/8/layout/process1"/>
    <dgm:cxn modelId="{EEC817CE-1275-424D-90DD-D3CF95206D1F}" srcId="{AFF0E804-4AE1-429F-B137-08E7CC502BB5}" destId="{CE279970-D98C-4188-AF61-6DEC75719E84}" srcOrd="1" destOrd="0" parTransId="{5CD4F100-FEE5-4D5B-980E-4FCF09A90D86}" sibTransId="{6BCD3572-01AC-4D05-8A94-0C669F76830E}"/>
    <dgm:cxn modelId="{4968AADA-3B4F-4537-8373-263495D9C5F4}" type="presOf" srcId="{3BF15FA2-2300-4590-BFF8-012D1920F044}" destId="{85231AF4-5411-47DC-812A-0AC06BBA6E43}" srcOrd="0" destOrd="0" presId="urn:microsoft.com/office/officeart/2005/8/layout/process1"/>
    <dgm:cxn modelId="{606A44DB-695D-4863-A384-D346DA868B1D}" type="presOf" srcId="{F2B1DE6D-8441-4AE3-8C3C-9BDD21E7E204}" destId="{CE9D4A1B-ED36-42A9-88EC-184AB9CCEBDC}" srcOrd="1" destOrd="0" presId="urn:microsoft.com/office/officeart/2005/8/layout/process1"/>
    <dgm:cxn modelId="{010746F9-68B7-4972-B8A9-75F9F41E239A}" type="presOf" srcId="{05D3BD33-DAF9-4A74-869F-EE4B3384343D}" destId="{729D11EA-EE10-4A86-B115-1503B9FB603F}" srcOrd="1" destOrd="0" presId="urn:microsoft.com/office/officeart/2005/8/layout/process1"/>
    <dgm:cxn modelId="{BE296DD9-EF26-4D1F-8660-010163517E77}" type="presParOf" srcId="{815F1B4B-CD51-432E-A112-3C9EA8C24125}" destId="{85231AF4-5411-47DC-812A-0AC06BBA6E43}" srcOrd="0" destOrd="0" presId="urn:microsoft.com/office/officeart/2005/8/layout/process1"/>
    <dgm:cxn modelId="{B9D150C1-A788-4EFE-8AA3-4AB44B8146A8}" type="presParOf" srcId="{815F1B4B-CD51-432E-A112-3C9EA8C24125}" destId="{A9951EF3-A29D-4E28-B5F0-4BA26EF15A39}" srcOrd="1" destOrd="0" presId="urn:microsoft.com/office/officeart/2005/8/layout/process1"/>
    <dgm:cxn modelId="{4017D54B-E276-4C07-B428-F46BE964464F}" type="presParOf" srcId="{A9951EF3-A29D-4E28-B5F0-4BA26EF15A39}" destId="{729D11EA-EE10-4A86-B115-1503B9FB603F}" srcOrd="0" destOrd="0" presId="urn:microsoft.com/office/officeart/2005/8/layout/process1"/>
    <dgm:cxn modelId="{F4485B4D-2D7E-4739-AC8B-A81CE59AF20E}" type="presParOf" srcId="{815F1B4B-CD51-432E-A112-3C9EA8C24125}" destId="{F37ADC8C-E50A-4117-B673-C4BB29EB4B51}" srcOrd="2" destOrd="0" presId="urn:microsoft.com/office/officeart/2005/8/layout/process1"/>
    <dgm:cxn modelId="{E562E355-C852-4E85-9A44-03BB3E41F3BF}" type="presParOf" srcId="{815F1B4B-CD51-432E-A112-3C9EA8C24125}" destId="{5C491A12-A445-4CB8-9DBC-156AB5EF4A2A}" srcOrd="3" destOrd="0" presId="urn:microsoft.com/office/officeart/2005/8/layout/process1"/>
    <dgm:cxn modelId="{6EF62381-13F5-45DC-BA33-69A5A5B6CAD6}" type="presParOf" srcId="{5C491A12-A445-4CB8-9DBC-156AB5EF4A2A}" destId="{CB3DDE58-5DC0-4135-9824-4FBDD39730BB}" srcOrd="0" destOrd="0" presId="urn:microsoft.com/office/officeart/2005/8/layout/process1"/>
    <dgm:cxn modelId="{993E2DCE-D222-4A89-93C9-58B3AA6E17CA}" type="presParOf" srcId="{815F1B4B-CD51-432E-A112-3C9EA8C24125}" destId="{8A6E7BCF-E35C-49D4-9429-34BD4C249A66}" srcOrd="4" destOrd="0" presId="urn:microsoft.com/office/officeart/2005/8/layout/process1"/>
    <dgm:cxn modelId="{A652DF87-55C9-481B-913E-8444614A7DA7}" type="presParOf" srcId="{815F1B4B-CD51-432E-A112-3C9EA8C24125}" destId="{D96B3047-3A1F-4CC2-9384-A7A97181581D}" srcOrd="5" destOrd="0" presId="urn:microsoft.com/office/officeart/2005/8/layout/process1"/>
    <dgm:cxn modelId="{FB5629C0-A548-42D1-9B57-05760CB8377C}" type="presParOf" srcId="{D96B3047-3A1F-4CC2-9384-A7A97181581D}" destId="{CE9D4A1B-ED36-42A9-88EC-184AB9CCEBDC}" srcOrd="0" destOrd="0" presId="urn:microsoft.com/office/officeart/2005/8/layout/process1"/>
    <dgm:cxn modelId="{8959D977-A2A8-4806-93AB-EDD45DF8297E}" type="presParOf" srcId="{815F1B4B-CD51-432E-A112-3C9EA8C24125}" destId="{ABC35490-8052-4A4B-AD37-B5B938BBBE7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F4483-BE6A-4987-A693-84BC55F6C354}">
      <dsp:nvSpPr>
        <dsp:cNvPr id="0" name=""/>
        <dsp:cNvSpPr/>
      </dsp:nvSpPr>
      <dsp:spPr>
        <a:xfrm>
          <a:off x="5184" y="278970"/>
          <a:ext cx="1549463" cy="9296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Intake</a:t>
          </a:r>
        </a:p>
      </dsp:txBody>
      <dsp:txXfrm>
        <a:off x="32413" y="306199"/>
        <a:ext cx="1495005" cy="875220"/>
      </dsp:txXfrm>
    </dsp:sp>
    <dsp:sp modelId="{CF508CED-C58A-4B16-BE06-87DD405C9DD3}">
      <dsp:nvSpPr>
        <dsp:cNvPr id="0" name=""/>
        <dsp:cNvSpPr/>
      </dsp:nvSpPr>
      <dsp:spPr>
        <a:xfrm>
          <a:off x="1709593" y="551676"/>
          <a:ext cx="328486" cy="384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709593" y="628529"/>
        <a:ext cx="229940" cy="230560"/>
      </dsp:txXfrm>
    </dsp:sp>
    <dsp:sp modelId="{9480D572-123E-45F0-A6D8-CEB0480405AC}">
      <dsp:nvSpPr>
        <dsp:cNvPr id="0" name=""/>
        <dsp:cNvSpPr/>
      </dsp:nvSpPr>
      <dsp:spPr>
        <a:xfrm>
          <a:off x="2174432" y="278970"/>
          <a:ext cx="1549463" cy="9296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Treatment</a:t>
          </a:r>
        </a:p>
      </dsp:txBody>
      <dsp:txXfrm>
        <a:off x="2201661" y="306199"/>
        <a:ext cx="1495005" cy="875220"/>
      </dsp:txXfrm>
    </dsp:sp>
    <dsp:sp modelId="{EDCA9B18-AA6E-42AC-8DC7-98AEC026558D}">
      <dsp:nvSpPr>
        <dsp:cNvPr id="0" name=""/>
        <dsp:cNvSpPr/>
      </dsp:nvSpPr>
      <dsp:spPr>
        <a:xfrm>
          <a:off x="3880138" y="551676"/>
          <a:ext cx="331233" cy="384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880138" y="628529"/>
        <a:ext cx="231863" cy="230560"/>
      </dsp:txXfrm>
    </dsp:sp>
    <dsp:sp modelId="{BAB06457-248F-4E34-A8CC-13C6EE36714C}">
      <dsp:nvSpPr>
        <dsp:cNvPr id="0" name=""/>
        <dsp:cNvSpPr/>
      </dsp:nvSpPr>
      <dsp:spPr>
        <a:xfrm>
          <a:off x="4348865" y="278970"/>
          <a:ext cx="1549463" cy="9296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Termination</a:t>
          </a:r>
        </a:p>
      </dsp:txBody>
      <dsp:txXfrm>
        <a:off x="4376094" y="306199"/>
        <a:ext cx="1495005" cy="875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31AF4-5411-47DC-812A-0AC06BBA6E43}">
      <dsp:nvSpPr>
        <dsp:cNvPr id="0" name=""/>
        <dsp:cNvSpPr/>
      </dsp:nvSpPr>
      <dsp:spPr>
        <a:xfrm>
          <a:off x="3571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Refer</a:t>
          </a:r>
        </a:p>
      </dsp:txBody>
      <dsp:txXfrm>
        <a:off x="31015" y="579587"/>
        <a:ext cx="1506815" cy="882133"/>
      </dsp:txXfrm>
    </dsp:sp>
    <dsp:sp modelId="{A9951EF3-A29D-4E28-B5F0-4BA26EF15A39}">
      <dsp:nvSpPr>
        <dsp:cNvPr id="0" name=""/>
        <dsp:cNvSpPr/>
      </dsp:nvSpPr>
      <dsp:spPr>
        <a:xfrm>
          <a:off x="1721445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721445" y="904463"/>
        <a:ext cx="231757" cy="232382"/>
      </dsp:txXfrm>
    </dsp:sp>
    <dsp:sp modelId="{F37ADC8C-E50A-4117-B673-C4BB29EB4B51}">
      <dsp:nvSpPr>
        <dsp:cNvPr id="0" name=""/>
        <dsp:cNvSpPr/>
      </dsp:nvSpPr>
      <dsp:spPr>
        <a:xfrm>
          <a:off x="2189956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Follow up and Track</a:t>
          </a:r>
        </a:p>
      </dsp:txBody>
      <dsp:txXfrm>
        <a:off x="2217400" y="579587"/>
        <a:ext cx="1506815" cy="882133"/>
      </dsp:txXfrm>
    </dsp:sp>
    <dsp:sp modelId="{5C491A12-A445-4CB8-9DBC-156AB5EF4A2A}">
      <dsp:nvSpPr>
        <dsp:cNvPr id="0" name=""/>
        <dsp:cNvSpPr/>
      </dsp:nvSpPr>
      <dsp:spPr>
        <a:xfrm>
          <a:off x="3907829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907829" y="904463"/>
        <a:ext cx="231757" cy="232382"/>
      </dsp:txXfrm>
    </dsp:sp>
    <dsp:sp modelId="{8A6E7BCF-E35C-49D4-9429-34BD4C249A66}">
      <dsp:nvSpPr>
        <dsp:cNvPr id="0" name=""/>
        <dsp:cNvSpPr/>
      </dsp:nvSpPr>
      <dsp:spPr>
        <a:xfrm>
          <a:off x="4376340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Evaluate</a:t>
          </a:r>
        </a:p>
      </dsp:txBody>
      <dsp:txXfrm>
        <a:off x="4403784" y="579587"/>
        <a:ext cx="1506815" cy="882133"/>
      </dsp:txXfrm>
    </dsp:sp>
    <dsp:sp modelId="{D96B3047-3A1F-4CC2-9384-A7A97181581D}">
      <dsp:nvSpPr>
        <dsp:cNvPr id="0" name=""/>
        <dsp:cNvSpPr/>
      </dsp:nvSpPr>
      <dsp:spPr>
        <a:xfrm>
          <a:off x="6094214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094214" y="904463"/>
        <a:ext cx="231757" cy="232382"/>
      </dsp:txXfrm>
    </dsp:sp>
    <dsp:sp modelId="{ABC35490-8052-4A4B-AD37-B5B938BBBE73}">
      <dsp:nvSpPr>
        <dsp:cNvPr id="0" name=""/>
        <dsp:cNvSpPr/>
      </dsp:nvSpPr>
      <dsp:spPr>
        <a:xfrm>
          <a:off x="6562724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Termination</a:t>
          </a:r>
        </a:p>
      </dsp:txBody>
      <dsp:txXfrm>
        <a:off x="6590168" y="579587"/>
        <a:ext cx="1506815" cy="882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31AF4-5411-47DC-812A-0AC06BBA6E43}">
      <dsp:nvSpPr>
        <dsp:cNvPr id="0" name=""/>
        <dsp:cNvSpPr/>
      </dsp:nvSpPr>
      <dsp:spPr>
        <a:xfrm>
          <a:off x="3571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Refer</a:t>
          </a:r>
        </a:p>
      </dsp:txBody>
      <dsp:txXfrm>
        <a:off x="31015" y="579587"/>
        <a:ext cx="1506815" cy="882133"/>
      </dsp:txXfrm>
    </dsp:sp>
    <dsp:sp modelId="{A9951EF3-A29D-4E28-B5F0-4BA26EF15A39}">
      <dsp:nvSpPr>
        <dsp:cNvPr id="0" name=""/>
        <dsp:cNvSpPr/>
      </dsp:nvSpPr>
      <dsp:spPr>
        <a:xfrm>
          <a:off x="1721445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721445" y="904463"/>
        <a:ext cx="231757" cy="232382"/>
      </dsp:txXfrm>
    </dsp:sp>
    <dsp:sp modelId="{F37ADC8C-E50A-4117-B673-C4BB29EB4B51}">
      <dsp:nvSpPr>
        <dsp:cNvPr id="0" name=""/>
        <dsp:cNvSpPr/>
      </dsp:nvSpPr>
      <dsp:spPr>
        <a:xfrm>
          <a:off x="2189956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Follow up and Track</a:t>
          </a:r>
        </a:p>
      </dsp:txBody>
      <dsp:txXfrm>
        <a:off x="2217400" y="579587"/>
        <a:ext cx="1506815" cy="882133"/>
      </dsp:txXfrm>
    </dsp:sp>
    <dsp:sp modelId="{5C491A12-A445-4CB8-9DBC-156AB5EF4A2A}">
      <dsp:nvSpPr>
        <dsp:cNvPr id="0" name=""/>
        <dsp:cNvSpPr/>
      </dsp:nvSpPr>
      <dsp:spPr>
        <a:xfrm>
          <a:off x="3907829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907829" y="904463"/>
        <a:ext cx="231757" cy="232382"/>
      </dsp:txXfrm>
    </dsp:sp>
    <dsp:sp modelId="{8A6E7BCF-E35C-49D4-9429-34BD4C249A66}">
      <dsp:nvSpPr>
        <dsp:cNvPr id="0" name=""/>
        <dsp:cNvSpPr/>
      </dsp:nvSpPr>
      <dsp:spPr>
        <a:xfrm>
          <a:off x="4376340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Evaluate</a:t>
          </a:r>
        </a:p>
      </dsp:txBody>
      <dsp:txXfrm>
        <a:off x="4403784" y="579587"/>
        <a:ext cx="1506815" cy="882133"/>
      </dsp:txXfrm>
    </dsp:sp>
    <dsp:sp modelId="{D96B3047-3A1F-4CC2-9384-A7A97181581D}">
      <dsp:nvSpPr>
        <dsp:cNvPr id="0" name=""/>
        <dsp:cNvSpPr/>
      </dsp:nvSpPr>
      <dsp:spPr>
        <a:xfrm>
          <a:off x="6094214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094214" y="904463"/>
        <a:ext cx="231757" cy="232382"/>
      </dsp:txXfrm>
    </dsp:sp>
    <dsp:sp modelId="{ABC35490-8052-4A4B-AD37-B5B938BBBE73}">
      <dsp:nvSpPr>
        <dsp:cNvPr id="0" name=""/>
        <dsp:cNvSpPr/>
      </dsp:nvSpPr>
      <dsp:spPr>
        <a:xfrm>
          <a:off x="6562724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Termination</a:t>
          </a:r>
        </a:p>
      </dsp:txBody>
      <dsp:txXfrm>
        <a:off x="6590168" y="579587"/>
        <a:ext cx="1506815" cy="8821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AB210-436C-4D8D-A25A-7A37C75482F1}">
      <dsp:nvSpPr>
        <dsp:cNvPr id="0" name=""/>
        <dsp:cNvSpPr/>
      </dsp:nvSpPr>
      <dsp:spPr>
        <a:xfrm>
          <a:off x="3852" y="515399"/>
          <a:ext cx="1684184" cy="1010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Gather information</a:t>
          </a:r>
        </a:p>
      </dsp:txBody>
      <dsp:txXfrm>
        <a:off x="33449" y="544996"/>
        <a:ext cx="1624990" cy="951316"/>
      </dsp:txXfrm>
    </dsp:sp>
    <dsp:sp modelId="{2AF736FE-2030-49BC-A63C-F9A196E9D7B3}">
      <dsp:nvSpPr>
        <dsp:cNvPr id="0" name=""/>
        <dsp:cNvSpPr/>
      </dsp:nvSpPr>
      <dsp:spPr>
        <a:xfrm>
          <a:off x="1856455" y="811815"/>
          <a:ext cx="357047" cy="417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856455" y="895350"/>
        <a:ext cx="249933" cy="250607"/>
      </dsp:txXfrm>
    </dsp:sp>
    <dsp:sp modelId="{85231AF4-5411-47DC-812A-0AC06BBA6E43}">
      <dsp:nvSpPr>
        <dsp:cNvPr id="0" name=""/>
        <dsp:cNvSpPr/>
      </dsp:nvSpPr>
      <dsp:spPr>
        <a:xfrm>
          <a:off x="2361710" y="515399"/>
          <a:ext cx="1684184" cy="1010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Make recommendations</a:t>
          </a:r>
        </a:p>
      </dsp:txBody>
      <dsp:txXfrm>
        <a:off x="2391307" y="544996"/>
        <a:ext cx="1624990" cy="951316"/>
      </dsp:txXfrm>
    </dsp:sp>
    <dsp:sp modelId="{A9951EF3-A29D-4E28-B5F0-4BA26EF15A39}">
      <dsp:nvSpPr>
        <dsp:cNvPr id="0" name=""/>
        <dsp:cNvSpPr/>
      </dsp:nvSpPr>
      <dsp:spPr>
        <a:xfrm>
          <a:off x="4214314" y="811815"/>
          <a:ext cx="357047" cy="417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214314" y="895350"/>
        <a:ext cx="249933" cy="250607"/>
      </dsp:txXfrm>
    </dsp:sp>
    <dsp:sp modelId="{F37ADC8C-E50A-4117-B673-C4BB29EB4B51}">
      <dsp:nvSpPr>
        <dsp:cNvPr id="0" name=""/>
        <dsp:cNvSpPr/>
      </dsp:nvSpPr>
      <dsp:spPr>
        <a:xfrm>
          <a:off x="4719569" y="515399"/>
          <a:ext cx="1684184" cy="1010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Monitor sanction completion</a:t>
          </a:r>
        </a:p>
      </dsp:txBody>
      <dsp:txXfrm>
        <a:off x="4749166" y="544996"/>
        <a:ext cx="1624990" cy="951316"/>
      </dsp:txXfrm>
    </dsp:sp>
    <dsp:sp modelId="{5C491A12-A445-4CB8-9DBC-156AB5EF4A2A}">
      <dsp:nvSpPr>
        <dsp:cNvPr id="0" name=""/>
        <dsp:cNvSpPr/>
      </dsp:nvSpPr>
      <dsp:spPr>
        <a:xfrm>
          <a:off x="6572172" y="811815"/>
          <a:ext cx="357047" cy="417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572172" y="895350"/>
        <a:ext cx="249933" cy="250607"/>
      </dsp:txXfrm>
    </dsp:sp>
    <dsp:sp modelId="{ABC35490-8052-4A4B-AD37-B5B938BBBE73}">
      <dsp:nvSpPr>
        <dsp:cNvPr id="0" name=""/>
        <dsp:cNvSpPr/>
      </dsp:nvSpPr>
      <dsp:spPr>
        <a:xfrm>
          <a:off x="7077428" y="515399"/>
          <a:ext cx="1684184" cy="1010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Close case</a:t>
          </a:r>
        </a:p>
      </dsp:txBody>
      <dsp:txXfrm>
        <a:off x="7107025" y="544996"/>
        <a:ext cx="1624990" cy="9513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AB210-436C-4D8D-A25A-7A37C75482F1}">
      <dsp:nvSpPr>
        <dsp:cNvPr id="0" name=""/>
        <dsp:cNvSpPr/>
      </dsp:nvSpPr>
      <dsp:spPr>
        <a:xfrm>
          <a:off x="3571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Gather information</a:t>
          </a:r>
        </a:p>
      </dsp:txBody>
      <dsp:txXfrm>
        <a:off x="31015" y="579587"/>
        <a:ext cx="1506815" cy="882133"/>
      </dsp:txXfrm>
    </dsp:sp>
    <dsp:sp modelId="{2AF736FE-2030-49BC-A63C-F9A196E9D7B3}">
      <dsp:nvSpPr>
        <dsp:cNvPr id="0" name=""/>
        <dsp:cNvSpPr/>
      </dsp:nvSpPr>
      <dsp:spPr>
        <a:xfrm>
          <a:off x="1721445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1721445" y="904463"/>
        <a:ext cx="231757" cy="232382"/>
      </dsp:txXfrm>
    </dsp:sp>
    <dsp:sp modelId="{85231AF4-5411-47DC-812A-0AC06BBA6E43}">
      <dsp:nvSpPr>
        <dsp:cNvPr id="0" name=""/>
        <dsp:cNvSpPr/>
      </dsp:nvSpPr>
      <dsp:spPr>
        <a:xfrm>
          <a:off x="2189956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Make recommendations</a:t>
          </a:r>
        </a:p>
      </dsp:txBody>
      <dsp:txXfrm>
        <a:off x="2217400" y="579587"/>
        <a:ext cx="1506815" cy="882133"/>
      </dsp:txXfrm>
    </dsp:sp>
    <dsp:sp modelId="{A9951EF3-A29D-4E28-B5F0-4BA26EF15A39}">
      <dsp:nvSpPr>
        <dsp:cNvPr id="0" name=""/>
        <dsp:cNvSpPr/>
      </dsp:nvSpPr>
      <dsp:spPr>
        <a:xfrm>
          <a:off x="3907829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907829" y="904463"/>
        <a:ext cx="231757" cy="232382"/>
      </dsp:txXfrm>
    </dsp:sp>
    <dsp:sp modelId="{F37ADC8C-E50A-4117-B673-C4BB29EB4B51}">
      <dsp:nvSpPr>
        <dsp:cNvPr id="0" name=""/>
        <dsp:cNvSpPr/>
      </dsp:nvSpPr>
      <dsp:spPr>
        <a:xfrm>
          <a:off x="4376340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Monitor sanction completion</a:t>
          </a:r>
        </a:p>
      </dsp:txBody>
      <dsp:txXfrm>
        <a:off x="4403784" y="579587"/>
        <a:ext cx="1506815" cy="882133"/>
      </dsp:txXfrm>
    </dsp:sp>
    <dsp:sp modelId="{5C491A12-A445-4CB8-9DBC-156AB5EF4A2A}">
      <dsp:nvSpPr>
        <dsp:cNvPr id="0" name=""/>
        <dsp:cNvSpPr/>
      </dsp:nvSpPr>
      <dsp:spPr>
        <a:xfrm>
          <a:off x="6094214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094214" y="904463"/>
        <a:ext cx="231757" cy="232382"/>
      </dsp:txXfrm>
    </dsp:sp>
    <dsp:sp modelId="{ABC35490-8052-4A4B-AD37-B5B938BBBE73}">
      <dsp:nvSpPr>
        <dsp:cNvPr id="0" name=""/>
        <dsp:cNvSpPr/>
      </dsp:nvSpPr>
      <dsp:spPr>
        <a:xfrm>
          <a:off x="6562724" y="552143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Close case</a:t>
          </a:r>
        </a:p>
      </dsp:txBody>
      <dsp:txXfrm>
        <a:off x="6590168" y="579587"/>
        <a:ext cx="1506815" cy="8821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F4483-BE6A-4987-A693-84BC55F6C354}">
      <dsp:nvSpPr>
        <dsp:cNvPr id="0" name=""/>
        <dsp:cNvSpPr/>
      </dsp:nvSpPr>
      <dsp:spPr>
        <a:xfrm>
          <a:off x="5184" y="126445"/>
          <a:ext cx="1549463" cy="1234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Initial appointment</a:t>
          </a:r>
        </a:p>
      </dsp:txBody>
      <dsp:txXfrm>
        <a:off x="41348" y="162609"/>
        <a:ext cx="1477135" cy="1162400"/>
      </dsp:txXfrm>
    </dsp:sp>
    <dsp:sp modelId="{CF508CED-C58A-4B16-BE06-87DD405C9DD3}">
      <dsp:nvSpPr>
        <dsp:cNvPr id="0" name=""/>
        <dsp:cNvSpPr/>
      </dsp:nvSpPr>
      <dsp:spPr>
        <a:xfrm>
          <a:off x="1709593" y="551676"/>
          <a:ext cx="328486" cy="384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709593" y="628529"/>
        <a:ext cx="229940" cy="230560"/>
      </dsp:txXfrm>
    </dsp:sp>
    <dsp:sp modelId="{9480D572-123E-45F0-A6D8-CEB0480405AC}">
      <dsp:nvSpPr>
        <dsp:cNvPr id="0" name=""/>
        <dsp:cNvSpPr/>
      </dsp:nvSpPr>
      <dsp:spPr>
        <a:xfrm>
          <a:off x="2174432" y="126445"/>
          <a:ext cx="1549463" cy="1234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Assist in creating schedules, degree plan</a:t>
          </a:r>
        </a:p>
      </dsp:txBody>
      <dsp:txXfrm>
        <a:off x="2210596" y="162609"/>
        <a:ext cx="1477135" cy="1162400"/>
      </dsp:txXfrm>
    </dsp:sp>
    <dsp:sp modelId="{EDCA9B18-AA6E-42AC-8DC7-98AEC026558D}">
      <dsp:nvSpPr>
        <dsp:cNvPr id="0" name=""/>
        <dsp:cNvSpPr/>
      </dsp:nvSpPr>
      <dsp:spPr>
        <a:xfrm>
          <a:off x="3880138" y="551676"/>
          <a:ext cx="331233" cy="384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880138" y="628529"/>
        <a:ext cx="231863" cy="230560"/>
      </dsp:txXfrm>
    </dsp:sp>
    <dsp:sp modelId="{BAB06457-248F-4E34-A8CC-13C6EE36714C}">
      <dsp:nvSpPr>
        <dsp:cNvPr id="0" name=""/>
        <dsp:cNvSpPr/>
      </dsp:nvSpPr>
      <dsp:spPr>
        <a:xfrm>
          <a:off x="4348865" y="126445"/>
          <a:ext cx="1549463" cy="1234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Schedule follow up, if required</a:t>
          </a:r>
        </a:p>
      </dsp:txBody>
      <dsp:txXfrm>
        <a:off x="4385029" y="162609"/>
        <a:ext cx="1477135" cy="1162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31AF4-5411-47DC-812A-0AC06BBA6E43}">
      <dsp:nvSpPr>
        <dsp:cNvPr id="0" name=""/>
        <dsp:cNvSpPr/>
      </dsp:nvSpPr>
      <dsp:spPr>
        <a:xfrm>
          <a:off x="3571" y="530182"/>
          <a:ext cx="1561703" cy="980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Assess reasons for risk</a:t>
          </a:r>
        </a:p>
      </dsp:txBody>
      <dsp:txXfrm>
        <a:off x="32302" y="558913"/>
        <a:ext cx="1504241" cy="923482"/>
      </dsp:txXfrm>
    </dsp:sp>
    <dsp:sp modelId="{A9951EF3-A29D-4E28-B5F0-4BA26EF15A39}">
      <dsp:nvSpPr>
        <dsp:cNvPr id="0" name=""/>
        <dsp:cNvSpPr/>
      </dsp:nvSpPr>
      <dsp:spPr>
        <a:xfrm>
          <a:off x="1721445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721445" y="904463"/>
        <a:ext cx="231757" cy="232382"/>
      </dsp:txXfrm>
    </dsp:sp>
    <dsp:sp modelId="{F37ADC8C-E50A-4117-B673-C4BB29EB4B51}">
      <dsp:nvSpPr>
        <dsp:cNvPr id="0" name=""/>
        <dsp:cNvSpPr/>
      </dsp:nvSpPr>
      <dsp:spPr>
        <a:xfrm>
          <a:off x="2189956" y="530182"/>
          <a:ext cx="1561703" cy="980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Determine resources, and refer</a:t>
          </a:r>
        </a:p>
      </dsp:txBody>
      <dsp:txXfrm>
        <a:off x="2218687" y="558913"/>
        <a:ext cx="1504241" cy="923482"/>
      </dsp:txXfrm>
    </dsp:sp>
    <dsp:sp modelId="{5C491A12-A445-4CB8-9DBC-156AB5EF4A2A}">
      <dsp:nvSpPr>
        <dsp:cNvPr id="0" name=""/>
        <dsp:cNvSpPr/>
      </dsp:nvSpPr>
      <dsp:spPr>
        <a:xfrm>
          <a:off x="3907829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907829" y="904463"/>
        <a:ext cx="231757" cy="232382"/>
      </dsp:txXfrm>
    </dsp:sp>
    <dsp:sp modelId="{8A6E7BCF-E35C-49D4-9429-34BD4C249A66}">
      <dsp:nvSpPr>
        <dsp:cNvPr id="0" name=""/>
        <dsp:cNvSpPr/>
      </dsp:nvSpPr>
      <dsp:spPr>
        <a:xfrm>
          <a:off x="4376340" y="530182"/>
          <a:ext cx="1561703" cy="980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Follow up, schedule ongoing appts</a:t>
          </a:r>
        </a:p>
      </dsp:txBody>
      <dsp:txXfrm>
        <a:off x="4405071" y="558913"/>
        <a:ext cx="1504241" cy="923482"/>
      </dsp:txXfrm>
    </dsp:sp>
    <dsp:sp modelId="{D96B3047-3A1F-4CC2-9384-A7A97181581D}">
      <dsp:nvSpPr>
        <dsp:cNvPr id="0" name=""/>
        <dsp:cNvSpPr/>
      </dsp:nvSpPr>
      <dsp:spPr>
        <a:xfrm>
          <a:off x="6094214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094214" y="904463"/>
        <a:ext cx="231757" cy="232382"/>
      </dsp:txXfrm>
    </dsp:sp>
    <dsp:sp modelId="{ABC35490-8052-4A4B-AD37-B5B938BBBE73}">
      <dsp:nvSpPr>
        <dsp:cNvPr id="0" name=""/>
        <dsp:cNvSpPr/>
      </dsp:nvSpPr>
      <dsp:spPr>
        <a:xfrm>
          <a:off x="6562724" y="530182"/>
          <a:ext cx="1561703" cy="980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Return to normal advising track</a:t>
          </a:r>
        </a:p>
      </dsp:txBody>
      <dsp:txXfrm>
        <a:off x="6591455" y="558913"/>
        <a:ext cx="1504241" cy="923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31AF4-5411-47DC-812A-0AC06BBA6E43}">
      <dsp:nvSpPr>
        <dsp:cNvPr id="0" name=""/>
        <dsp:cNvSpPr/>
      </dsp:nvSpPr>
      <dsp:spPr>
        <a:xfrm>
          <a:off x="3571" y="530182"/>
          <a:ext cx="1561703" cy="980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Assess reasons for risk</a:t>
          </a:r>
        </a:p>
      </dsp:txBody>
      <dsp:txXfrm>
        <a:off x="32302" y="558913"/>
        <a:ext cx="1504241" cy="923482"/>
      </dsp:txXfrm>
    </dsp:sp>
    <dsp:sp modelId="{A9951EF3-A29D-4E28-B5F0-4BA26EF15A39}">
      <dsp:nvSpPr>
        <dsp:cNvPr id="0" name=""/>
        <dsp:cNvSpPr/>
      </dsp:nvSpPr>
      <dsp:spPr>
        <a:xfrm>
          <a:off x="1721445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721445" y="904463"/>
        <a:ext cx="231757" cy="232382"/>
      </dsp:txXfrm>
    </dsp:sp>
    <dsp:sp modelId="{F37ADC8C-E50A-4117-B673-C4BB29EB4B51}">
      <dsp:nvSpPr>
        <dsp:cNvPr id="0" name=""/>
        <dsp:cNvSpPr/>
      </dsp:nvSpPr>
      <dsp:spPr>
        <a:xfrm>
          <a:off x="2189956" y="530182"/>
          <a:ext cx="1561703" cy="980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Determine resources, and refer</a:t>
          </a:r>
        </a:p>
      </dsp:txBody>
      <dsp:txXfrm>
        <a:off x="2218687" y="558913"/>
        <a:ext cx="1504241" cy="923482"/>
      </dsp:txXfrm>
    </dsp:sp>
    <dsp:sp modelId="{5C491A12-A445-4CB8-9DBC-156AB5EF4A2A}">
      <dsp:nvSpPr>
        <dsp:cNvPr id="0" name=""/>
        <dsp:cNvSpPr/>
      </dsp:nvSpPr>
      <dsp:spPr>
        <a:xfrm>
          <a:off x="3907829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907829" y="904463"/>
        <a:ext cx="231757" cy="232382"/>
      </dsp:txXfrm>
    </dsp:sp>
    <dsp:sp modelId="{8A6E7BCF-E35C-49D4-9429-34BD4C249A66}">
      <dsp:nvSpPr>
        <dsp:cNvPr id="0" name=""/>
        <dsp:cNvSpPr/>
      </dsp:nvSpPr>
      <dsp:spPr>
        <a:xfrm>
          <a:off x="4376340" y="530182"/>
          <a:ext cx="1561703" cy="980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Follow up, schedule ongoing appts</a:t>
          </a:r>
        </a:p>
      </dsp:txBody>
      <dsp:txXfrm>
        <a:off x="4405071" y="558913"/>
        <a:ext cx="1504241" cy="923482"/>
      </dsp:txXfrm>
    </dsp:sp>
    <dsp:sp modelId="{D96B3047-3A1F-4CC2-9384-A7A97181581D}">
      <dsp:nvSpPr>
        <dsp:cNvPr id="0" name=""/>
        <dsp:cNvSpPr/>
      </dsp:nvSpPr>
      <dsp:spPr>
        <a:xfrm>
          <a:off x="6094214" y="827003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094214" y="904463"/>
        <a:ext cx="231757" cy="232382"/>
      </dsp:txXfrm>
    </dsp:sp>
    <dsp:sp modelId="{ABC35490-8052-4A4B-AD37-B5B938BBBE73}">
      <dsp:nvSpPr>
        <dsp:cNvPr id="0" name=""/>
        <dsp:cNvSpPr/>
      </dsp:nvSpPr>
      <dsp:spPr>
        <a:xfrm>
          <a:off x="6562724" y="530182"/>
          <a:ext cx="1561703" cy="980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Return to normal advising track</a:t>
          </a:r>
        </a:p>
      </dsp:txBody>
      <dsp:txXfrm>
        <a:off x="6591455" y="558913"/>
        <a:ext cx="1504241" cy="923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6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4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5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7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0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2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5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74760-74C8-4DCC-83BE-54F9AD3BB78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41F46-B61C-45F4-8B2A-E1899A8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3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titaniumschedu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TitaniumSoftware.com" TargetMode="External"/><Relationship Id="rId2" Type="http://schemas.openxmlformats.org/officeDocument/2006/relationships/hyperlink" Target="http://www.titaniumschedu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TitaniumSoftware.com" TargetMode="External"/><Relationship Id="rId2" Type="http://schemas.openxmlformats.org/officeDocument/2006/relationships/hyperlink" Target="http://www.titaniumschedu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405" y="972273"/>
            <a:ext cx="10200052" cy="132234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Case Management with Titanium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12" y="2339811"/>
            <a:ext cx="5640362" cy="422882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72004" y="2642963"/>
            <a:ext cx="7260909" cy="20814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/>
              <a:t>Presented to the </a:t>
            </a:r>
          </a:p>
          <a:p>
            <a:pPr algn="l"/>
            <a:r>
              <a:rPr lang="en-US" sz="2700" dirty="0"/>
              <a:t>Higher Education Case Managers Association</a:t>
            </a:r>
          </a:p>
          <a:p>
            <a:pPr algn="l"/>
            <a:endParaRPr lang="en-US" sz="2700" dirty="0"/>
          </a:p>
          <a:p>
            <a:pPr algn="l"/>
            <a:endParaRPr lang="en-US" sz="2700" dirty="0"/>
          </a:p>
          <a:p>
            <a:pPr algn="l"/>
            <a:r>
              <a:rPr lang="en-US" sz="2700" dirty="0"/>
              <a:t>June 19, 2018</a:t>
            </a:r>
          </a:p>
        </p:txBody>
      </p:sp>
    </p:spTree>
    <p:extLst>
      <p:ext uri="{BB962C8B-B14F-4D97-AF65-F5344CB8AC3E}">
        <p14:creationId xmlns:p14="http://schemas.microsoft.com/office/powerpoint/2010/main" val="3597771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Advising Workflow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293595" y="3110492"/>
            <a:ext cx="1884829" cy="174389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Is student “high risk?”</a:t>
            </a:r>
            <a:endParaRPr lang="en-US" dirty="0"/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2461408692"/>
              </p:ext>
            </p:extLst>
          </p:nvPr>
        </p:nvGraphicFramePr>
        <p:xfrm>
          <a:off x="3551293" y="1697844"/>
          <a:ext cx="5898329" cy="1487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1230943125"/>
              </p:ext>
            </p:extLst>
          </p:nvPr>
        </p:nvGraphicFramePr>
        <p:xfrm>
          <a:off x="3465460" y="4652653"/>
          <a:ext cx="8128000" cy="204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7" name="Flowchart: Decision 36"/>
          <p:cNvSpPr/>
          <p:nvPr/>
        </p:nvSpPr>
        <p:spPr>
          <a:xfrm>
            <a:off x="1764402" y="1905424"/>
            <a:ext cx="1332902" cy="113195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38" name="Flowchart: Decision 37"/>
          <p:cNvSpPr/>
          <p:nvPr/>
        </p:nvSpPr>
        <p:spPr>
          <a:xfrm>
            <a:off x="1833280" y="5089540"/>
            <a:ext cx="1332902" cy="113195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59B836-1505-4FEE-9F8B-9DA2314E65F1}"/>
              </a:ext>
            </a:extLst>
          </p:cNvPr>
          <p:cNvSpPr/>
          <p:nvPr/>
        </p:nvSpPr>
        <p:spPr>
          <a:xfrm>
            <a:off x="3325091" y="4987636"/>
            <a:ext cx="6246421" cy="15081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9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3" grpId="0">
        <p:bldAsOne/>
      </p:bldGraphic>
      <p:bldP spid="38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Advising Workflow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293595" y="3110492"/>
            <a:ext cx="1884829" cy="174389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Is student “high risk?”</a:t>
            </a:r>
            <a:endParaRPr lang="en-US" dirty="0"/>
          </a:p>
        </p:txBody>
      </p:sp>
      <p:graphicFrame>
        <p:nvGraphicFramePr>
          <p:cNvPr id="33" name="Diagram 32"/>
          <p:cNvGraphicFramePr/>
          <p:nvPr>
            <p:extLst/>
          </p:nvPr>
        </p:nvGraphicFramePr>
        <p:xfrm>
          <a:off x="3465460" y="4652653"/>
          <a:ext cx="8128000" cy="204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Flowchart: Decision 37"/>
          <p:cNvSpPr/>
          <p:nvPr/>
        </p:nvSpPr>
        <p:spPr>
          <a:xfrm>
            <a:off x="1833280" y="5089540"/>
            <a:ext cx="1332902" cy="113195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4167D0-BCC6-4D21-93DC-D3BCAB3C0E52}"/>
              </a:ext>
            </a:extLst>
          </p:cNvPr>
          <p:cNvSpPr txBox="1"/>
          <p:nvPr/>
        </p:nvSpPr>
        <p:spPr>
          <a:xfrm>
            <a:off x="3303270" y="1781485"/>
            <a:ext cx="7334250" cy="198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Helpful Titanium features: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Data form:  presenting issues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Appointment codes:  To differentiate activities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Waitlist: brief notes about referrals and follow up activities related to referrals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2A5588-D409-438A-886B-9CC0F6C40AC2}"/>
              </a:ext>
            </a:extLst>
          </p:cNvPr>
          <p:cNvSpPr/>
          <p:nvPr/>
        </p:nvSpPr>
        <p:spPr>
          <a:xfrm>
            <a:off x="3325091" y="4987636"/>
            <a:ext cx="6246421" cy="15081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0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F5D4-CF09-41F3-9AA4-393F6D572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everyone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78F61-E88A-4285-877E-187A1AD95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user permission levels  - restrict access to confidential information</a:t>
            </a:r>
          </a:p>
          <a:p>
            <a:r>
              <a:rPr lang="en-US" dirty="0"/>
              <a:t>Web component – allows students to complete forms on tablet or computer</a:t>
            </a:r>
          </a:p>
          <a:p>
            <a:r>
              <a:rPr lang="en-US" dirty="0"/>
              <a:t>Appointment reminders – reduce “no show” rate</a:t>
            </a:r>
          </a:p>
          <a:p>
            <a:r>
              <a:rPr lang="en-US" dirty="0"/>
              <a:t>My Clients list – See all of your clients in a single screen</a:t>
            </a:r>
          </a:p>
          <a:p>
            <a:r>
              <a:rPr lang="en-US" dirty="0"/>
              <a:t>Task List – Reminders to mark appointment attendance and complete notes</a:t>
            </a:r>
          </a:p>
        </p:txBody>
      </p:sp>
    </p:spTree>
    <p:extLst>
      <p:ext uri="{BB962C8B-B14F-4D97-AF65-F5344CB8AC3E}">
        <p14:creationId xmlns:p14="http://schemas.microsoft.com/office/powerpoint/2010/main" val="222425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843DB-797D-4F3C-9C9C-12B3FF2F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4392D-4785-4B89-981B-C937B0ABB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waitlist</a:t>
            </a:r>
          </a:p>
          <a:p>
            <a:r>
              <a:rPr lang="en-US" dirty="0"/>
              <a:t>Placeholders associated with clients</a:t>
            </a:r>
          </a:p>
          <a:p>
            <a:r>
              <a:rPr lang="en-US" dirty="0"/>
              <a:t>Notes and data forms</a:t>
            </a:r>
          </a:p>
          <a:p>
            <a:r>
              <a:rPr lang="en-US" dirty="0"/>
              <a:t>Non-client notes</a:t>
            </a:r>
          </a:p>
          <a:p>
            <a:r>
              <a:rPr lang="en-US" dirty="0"/>
              <a:t>Reports</a:t>
            </a:r>
          </a:p>
          <a:p>
            <a:pPr lvl="1"/>
            <a:r>
              <a:rPr lang="en-US" dirty="0"/>
              <a:t>Appointment counts</a:t>
            </a:r>
          </a:p>
          <a:p>
            <a:pPr lvl="1"/>
            <a:r>
              <a:rPr lang="en-US" dirty="0"/>
              <a:t>Data form reports</a:t>
            </a:r>
          </a:p>
        </p:txBody>
      </p:sp>
    </p:spTree>
    <p:extLst>
      <p:ext uri="{BB962C8B-B14F-4D97-AF65-F5344CB8AC3E}">
        <p14:creationId xmlns:p14="http://schemas.microsoft.com/office/powerpoint/2010/main" val="224306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Before the demo…Tools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Titanium website  </a:t>
            </a:r>
          </a:p>
          <a:p>
            <a:pPr lvl="1"/>
            <a:r>
              <a:rPr lang="en-US" dirty="0"/>
              <a:t>Training at the </a:t>
            </a:r>
            <a:r>
              <a:rPr lang="en-US" dirty="0">
                <a:hlinkClick r:id="rId2"/>
              </a:rPr>
              <a:t>Titanium website</a:t>
            </a:r>
            <a:endParaRPr lang="en-US" dirty="0"/>
          </a:p>
          <a:p>
            <a:pPr lvl="1"/>
            <a:r>
              <a:rPr lang="en-US" dirty="0" err="1"/>
              <a:t>ListServ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028" y="1"/>
            <a:ext cx="6193971" cy="52291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371" y="3296336"/>
            <a:ext cx="7511143" cy="34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5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Before the demo…Tools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Titanium website  </a:t>
            </a:r>
          </a:p>
          <a:p>
            <a:pPr lvl="1"/>
            <a:r>
              <a:rPr lang="en-US" dirty="0"/>
              <a:t>Training at the </a:t>
            </a:r>
            <a:r>
              <a:rPr lang="en-US" dirty="0">
                <a:hlinkClick r:id="rId2"/>
              </a:rPr>
              <a:t>Titanium website</a:t>
            </a:r>
            <a:endParaRPr lang="en-US" dirty="0"/>
          </a:p>
          <a:p>
            <a:pPr lvl="1"/>
            <a:r>
              <a:rPr lang="en-US" dirty="0" err="1"/>
              <a:t>ListServ</a:t>
            </a:r>
            <a:endParaRPr lang="en-US" dirty="0"/>
          </a:p>
          <a:p>
            <a:r>
              <a:rPr lang="en-US" dirty="0"/>
              <a:t>Titanium Support team</a:t>
            </a:r>
          </a:p>
          <a:p>
            <a:pPr lvl="1"/>
            <a:r>
              <a:rPr lang="en-US" dirty="0"/>
              <a:t>Part of your license fee</a:t>
            </a:r>
          </a:p>
          <a:p>
            <a:pPr lvl="1"/>
            <a:r>
              <a:rPr lang="en-US" dirty="0">
                <a:hlinkClick r:id="rId3"/>
              </a:rPr>
              <a:t>Support@TitaniumSoftware.com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6275" y="2031771"/>
            <a:ext cx="5865725" cy="482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63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Before the demo…Tools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Titanium website  </a:t>
            </a:r>
          </a:p>
          <a:p>
            <a:pPr lvl="1"/>
            <a:r>
              <a:rPr lang="en-US" dirty="0"/>
              <a:t>Training at the </a:t>
            </a:r>
            <a:r>
              <a:rPr lang="en-US" dirty="0">
                <a:hlinkClick r:id="rId2"/>
              </a:rPr>
              <a:t>Titanium website</a:t>
            </a:r>
            <a:endParaRPr lang="en-US" dirty="0"/>
          </a:p>
          <a:p>
            <a:pPr lvl="1"/>
            <a:r>
              <a:rPr lang="en-US" dirty="0" err="1"/>
              <a:t>ListServ</a:t>
            </a:r>
            <a:endParaRPr lang="en-US" dirty="0"/>
          </a:p>
          <a:p>
            <a:r>
              <a:rPr lang="en-US" dirty="0"/>
              <a:t>Titanium Support team</a:t>
            </a:r>
          </a:p>
          <a:p>
            <a:pPr lvl="1"/>
            <a:r>
              <a:rPr lang="en-US" dirty="0"/>
              <a:t>Part of your license fee</a:t>
            </a:r>
          </a:p>
          <a:p>
            <a:pPr lvl="1"/>
            <a:r>
              <a:rPr lang="en-US" dirty="0">
                <a:hlinkClick r:id="rId3"/>
              </a:rPr>
              <a:t>Support@TitaniumSoftware.com</a:t>
            </a:r>
            <a:r>
              <a:rPr lang="en-US" dirty="0"/>
              <a:t> </a:t>
            </a:r>
          </a:p>
          <a:p>
            <a:r>
              <a:rPr lang="en-US" dirty="0"/>
              <a:t>In software</a:t>
            </a:r>
          </a:p>
          <a:p>
            <a:pPr lvl="1"/>
            <a:r>
              <a:rPr lang="en-US" dirty="0"/>
              <a:t>Help</a:t>
            </a:r>
          </a:p>
          <a:p>
            <a:pPr lvl="1"/>
            <a:r>
              <a:rPr lang="en-US" dirty="0"/>
              <a:t>Manuals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171" y="1600995"/>
            <a:ext cx="9761964" cy="48441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10200" y="2100943"/>
            <a:ext cx="3026229" cy="7293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556363"/>
            <a:ext cx="3390900" cy="6498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642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514F-B49A-426C-8110-5ED6DA0A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 answered…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BE74A-5F41-4EB6-8402-1C66BFA7B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Titanium </a:t>
            </a:r>
            <a:r>
              <a:rPr lang="en-US" dirty="0" err="1"/>
              <a:t>Demostration</a:t>
            </a:r>
            <a:endParaRPr lang="en-US" dirty="0"/>
          </a:p>
          <a:p>
            <a:r>
              <a:rPr lang="en-US" dirty="0"/>
              <a:t>Open question/answer</a:t>
            </a:r>
          </a:p>
        </p:txBody>
      </p:sp>
    </p:spTree>
    <p:extLst>
      <p:ext uri="{BB962C8B-B14F-4D97-AF65-F5344CB8AC3E}">
        <p14:creationId xmlns:p14="http://schemas.microsoft.com/office/powerpoint/2010/main" val="315823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D4D59-5685-4D72-ADBB-EFB1F9C9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Titanium Schedule?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55F96-3C11-47D7-8334-E95D90512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EMR originally designed for college counseling centers</a:t>
            </a:r>
          </a:p>
          <a:p>
            <a:r>
              <a:rPr lang="en-US" dirty="0"/>
              <a:t>Wide variety of users:</a:t>
            </a:r>
          </a:p>
          <a:p>
            <a:pPr lvl="1"/>
            <a:r>
              <a:rPr lang="en-US" dirty="0"/>
              <a:t>Counseling</a:t>
            </a:r>
          </a:p>
          <a:p>
            <a:pPr lvl="1"/>
            <a:r>
              <a:rPr lang="en-US" dirty="0"/>
              <a:t>Disability</a:t>
            </a:r>
          </a:p>
          <a:p>
            <a:pPr lvl="1"/>
            <a:r>
              <a:rPr lang="en-US" dirty="0"/>
              <a:t>Academic Advising</a:t>
            </a:r>
          </a:p>
          <a:p>
            <a:pPr lvl="1"/>
            <a:r>
              <a:rPr lang="en-US" dirty="0"/>
              <a:t>Advocacy</a:t>
            </a:r>
          </a:p>
          <a:p>
            <a:pPr lvl="1"/>
            <a:r>
              <a:rPr lang="en-US" dirty="0"/>
              <a:t>Student Affairs</a:t>
            </a:r>
          </a:p>
          <a:p>
            <a:r>
              <a:rPr lang="en-US" dirty="0"/>
              <a:t>A few facts</a:t>
            </a:r>
          </a:p>
          <a:p>
            <a:pPr lvl="1"/>
            <a:r>
              <a:rPr lang="en-US" dirty="0"/>
              <a:t>Company founded in 1998</a:t>
            </a:r>
          </a:p>
          <a:p>
            <a:pPr lvl="1"/>
            <a:r>
              <a:rPr lang="en-US" dirty="0"/>
              <a:t>In over 1250 centers </a:t>
            </a:r>
          </a:p>
          <a:p>
            <a:pPr lvl="1"/>
            <a:r>
              <a:rPr lang="en-US" dirty="0"/>
              <a:t>US and around the world  (e.g. Canada, Australia, England, Qatar, Singapore)</a:t>
            </a:r>
          </a:p>
          <a:p>
            <a:pPr lvl="1"/>
            <a:r>
              <a:rPr lang="en-US" dirty="0"/>
              <a:t>Only 12 Titanium staff members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5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F7E5-8B62-402A-B433-21B6F77B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for case management?</a:t>
            </a:r>
          </a:p>
        </p:txBody>
      </p:sp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B72E44D9-1732-4F83-9B97-2879880DF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1120" y="2138680"/>
            <a:ext cx="2590800" cy="2590800"/>
          </a:xfrm>
          <a:prstGeom prst="rect">
            <a:avLst/>
          </a:prstGeom>
        </p:spPr>
      </p:pic>
      <p:pic>
        <p:nvPicPr>
          <p:cNvPr id="10" name="Graphic 9" descr="Open Folder">
            <a:extLst>
              <a:ext uri="{FF2B5EF4-FFF2-40B4-BE49-F238E27FC236}">
                <a16:creationId xmlns:a16="http://schemas.microsoft.com/office/drawing/2014/main" id="{2AAA29C5-BEA3-49CF-A834-18582CB80E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2976880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5A1F64B-0AA6-417A-BFCB-70A3497A1E7D}"/>
              </a:ext>
            </a:extLst>
          </p:cNvPr>
          <p:cNvSpPr txBox="1"/>
          <p:nvPr/>
        </p:nvSpPr>
        <p:spPr>
          <a:xfrm>
            <a:off x="6471920" y="2413952"/>
            <a:ext cx="216408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Attachments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Diagnoses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948954-D00C-4488-915B-86C23872832D}"/>
              </a:ext>
            </a:extLst>
          </p:cNvPr>
          <p:cNvSpPr txBox="1"/>
          <p:nvPr/>
        </p:nvSpPr>
        <p:spPr>
          <a:xfrm>
            <a:off x="838200" y="4300309"/>
            <a:ext cx="3271520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Configure: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Appointment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Optional features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BA142B-0950-471C-89CC-5217AFF98E4E}"/>
              </a:ext>
            </a:extLst>
          </p:cNvPr>
          <p:cNvSpPr txBox="1"/>
          <p:nvPr/>
        </p:nvSpPr>
        <p:spPr>
          <a:xfrm>
            <a:off x="1229360" y="1545352"/>
            <a:ext cx="3728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More than just a calendar…</a:t>
            </a:r>
          </a:p>
        </p:txBody>
      </p:sp>
    </p:spTree>
    <p:extLst>
      <p:ext uri="{BB962C8B-B14F-4D97-AF65-F5344CB8AC3E}">
        <p14:creationId xmlns:p14="http://schemas.microsoft.com/office/powerpoint/2010/main" val="157594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F7E5-8B62-402A-B433-21B6F77B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for case management?</a:t>
            </a:r>
          </a:p>
        </p:txBody>
      </p:sp>
      <p:pic>
        <p:nvPicPr>
          <p:cNvPr id="10" name="Graphic 9" descr="Open Folder">
            <a:extLst>
              <a:ext uri="{FF2B5EF4-FFF2-40B4-BE49-F238E27FC236}">
                <a16:creationId xmlns:a16="http://schemas.microsoft.com/office/drawing/2014/main" id="{2AAA29C5-BEA3-49CF-A834-18582CB80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27830" y="2829084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CBA142B-0950-471C-89CC-5217AFF98E4E}"/>
              </a:ext>
            </a:extLst>
          </p:cNvPr>
          <p:cNvSpPr txBox="1"/>
          <p:nvPr/>
        </p:nvSpPr>
        <p:spPr>
          <a:xfrm>
            <a:off x="1229360" y="1545352"/>
            <a:ext cx="3728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More than just a calendar…</a:t>
            </a:r>
          </a:p>
        </p:txBody>
      </p:sp>
      <p:pic>
        <p:nvPicPr>
          <p:cNvPr id="15" name="Graphic 14" descr="Open Folder">
            <a:extLst>
              <a:ext uri="{FF2B5EF4-FFF2-40B4-BE49-F238E27FC236}">
                <a16:creationId xmlns:a16="http://schemas.microsoft.com/office/drawing/2014/main" id="{DA669B88-ED95-40D9-B32D-FE468795F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0925" y="3305652"/>
            <a:ext cx="914400" cy="914400"/>
          </a:xfrm>
          <a:prstGeom prst="rect">
            <a:avLst/>
          </a:prstGeom>
        </p:spPr>
      </p:pic>
      <p:pic>
        <p:nvPicPr>
          <p:cNvPr id="17" name="Graphic 16" descr="Open Folder">
            <a:extLst>
              <a:ext uri="{FF2B5EF4-FFF2-40B4-BE49-F238E27FC236}">
                <a16:creationId xmlns:a16="http://schemas.microsoft.com/office/drawing/2014/main" id="{55AF8F2F-8A37-49D6-8523-05FCD64B3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3305" y="2352516"/>
            <a:ext cx="914400" cy="914400"/>
          </a:xfrm>
          <a:prstGeom prst="rect">
            <a:avLst/>
          </a:prstGeom>
        </p:spPr>
      </p:pic>
      <p:pic>
        <p:nvPicPr>
          <p:cNvPr id="19" name="Graphic 18" descr="Open Folder">
            <a:extLst>
              <a:ext uri="{FF2B5EF4-FFF2-40B4-BE49-F238E27FC236}">
                <a16:creationId xmlns:a16="http://schemas.microsoft.com/office/drawing/2014/main" id="{A65DC0DD-75A5-43D8-8694-622B589BB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8780" y="1914684"/>
            <a:ext cx="914400" cy="914400"/>
          </a:xfrm>
          <a:prstGeom prst="rect">
            <a:avLst/>
          </a:prstGeom>
        </p:spPr>
      </p:pic>
      <p:pic>
        <p:nvPicPr>
          <p:cNvPr id="21" name="Graphic 20" descr="Open Folder">
            <a:extLst>
              <a:ext uri="{FF2B5EF4-FFF2-40B4-BE49-F238E27FC236}">
                <a16:creationId xmlns:a16="http://schemas.microsoft.com/office/drawing/2014/main" id="{AE993CE9-0329-4D11-907A-F9DC23959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4020" y="3782220"/>
            <a:ext cx="914400" cy="914400"/>
          </a:xfrm>
          <a:prstGeom prst="rect">
            <a:avLst/>
          </a:prstGeom>
        </p:spPr>
      </p:pic>
      <p:pic>
        <p:nvPicPr>
          <p:cNvPr id="23" name="Graphic 22" descr="Open Folder">
            <a:extLst>
              <a:ext uri="{FF2B5EF4-FFF2-40B4-BE49-F238E27FC236}">
                <a16:creationId xmlns:a16="http://schemas.microsoft.com/office/drawing/2014/main" id="{728914B8-E996-4D6D-B10D-0BD911F1C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8545" y="4239420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0A65D8-BA7D-4CC8-96C8-284967D95E58}"/>
              </a:ext>
            </a:extLst>
          </p:cNvPr>
          <p:cNvSpPr txBox="1"/>
          <p:nvPr/>
        </p:nvSpPr>
        <p:spPr>
          <a:xfrm>
            <a:off x="7183120" y="1545352"/>
            <a:ext cx="42672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Reports: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Total and new client counts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Appointments, hours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Caseload, weekly activities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Disabilities/accommodations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From forms: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Demographics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Presenting challenges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Resources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Case disposition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86582-A75F-4A95-8A68-85E5EA5B7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Case Managers?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B5FCA-E631-4AB8-AFB9-D6CA972DF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Counseling</a:t>
            </a:r>
          </a:p>
          <a:p>
            <a:r>
              <a:rPr lang="en-US" dirty="0"/>
              <a:t>Student Conduct</a:t>
            </a:r>
          </a:p>
          <a:p>
            <a:r>
              <a:rPr lang="en-US" dirty="0"/>
              <a:t>Academic Advising</a:t>
            </a:r>
          </a:p>
          <a:p>
            <a:r>
              <a:rPr lang="en-US" dirty="0"/>
              <a:t>Disability</a:t>
            </a:r>
          </a:p>
          <a:p>
            <a:r>
              <a:rPr lang="en-US" dirty="0"/>
              <a:t>Housing / Resident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68E421-E112-4E14-BB58-3FA508F12F38}"/>
              </a:ext>
            </a:extLst>
          </p:cNvPr>
          <p:cNvSpPr txBox="1"/>
          <p:nvPr/>
        </p:nvSpPr>
        <p:spPr>
          <a:xfrm>
            <a:off x="985520" y="5740400"/>
            <a:ext cx="10698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“Case Management in Higher Education” Joint Publication of National Behavior Intervention Team Association and American College Counseling Association</a:t>
            </a:r>
          </a:p>
        </p:txBody>
      </p:sp>
    </p:spTree>
    <p:extLst>
      <p:ext uri="{BB962C8B-B14F-4D97-AF65-F5344CB8AC3E}">
        <p14:creationId xmlns:p14="http://schemas.microsoft.com/office/powerpoint/2010/main" val="39710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Counseling Workflow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293595" y="3110492"/>
            <a:ext cx="1884829" cy="174389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Assessment</a:t>
            </a:r>
          </a:p>
          <a:p>
            <a:pPr algn="ctr"/>
            <a:r>
              <a:rPr lang="en-US" dirty="0"/>
              <a:t>Can we provide services?</a:t>
            </a:r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3222108684"/>
              </p:ext>
            </p:extLst>
          </p:nvPr>
        </p:nvGraphicFramePr>
        <p:xfrm>
          <a:off x="3551293" y="1697844"/>
          <a:ext cx="5898329" cy="1487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1634080419"/>
              </p:ext>
            </p:extLst>
          </p:nvPr>
        </p:nvGraphicFramePr>
        <p:xfrm>
          <a:off x="3465460" y="4652653"/>
          <a:ext cx="8128000" cy="204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7" name="Flowchart: Decision 36"/>
          <p:cNvSpPr/>
          <p:nvPr/>
        </p:nvSpPr>
        <p:spPr>
          <a:xfrm>
            <a:off x="1764402" y="1905424"/>
            <a:ext cx="1332902" cy="1131951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38" name="Flowchart: Decision 37"/>
          <p:cNvSpPr/>
          <p:nvPr/>
        </p:nvSpPr>
        <p:spPr>
          <a:xfrm>
            <a:off x="1833280" y="5089540"/>
            <a:ext cx="1332902" cy="113195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138161-0E0D-4B69-BDD8-E75D9B8EE3ED}"/>
              </a:ext>
            </a:extLst>
          </p:cNvPr>
          <p:cNvSpPr/>
          <p:nvPr/>
        </p:nvSpPr>
        <p:spPr>
          <a:xfrm>
            <a:off x="3325091" y="4987636"/>
            <a:ext cx="6246421" cy="15081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3" grpId="0">
        <p:bldAsOne/>
      </p:bldGraphic>
      <p:bldP spid="38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Counseling Workflow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293595" y="3110492"/>
            <a:ext cx="1884829" cy="174389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Assessment</a:t>
            </a:r>
          </a:p>
          <a:p>
            <a:pPr algn="ctr"/>
            <a:r>
              <a:rPr lang="en-US" dirty="0"/>
              <a:t>Can we provide services?</a:t>
            </a:r>
          </a:p>
        </p:txBody>
      </p:sp>
      <p:graphicFrame>
        <p:nvGraphicFramePr>
          <p:cNvPr id="33" name="Diagram 32"/>
          <p:cNvGraphicFramePr/>
          <p:nvPr>
            <p:extLst/>
          </p:nvPr>
        </p:nvGraphicFramePr>
        <p:xfrm>
          <a:off x="3465460" y="4652653"/>
          <a:ext cx="8128000" cy="204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Flowchart: Decision 37"/>
          <p:cNvSpPr/>
          <p:nvPr/>
        </p:nvSpPr>
        <p:spPr>
          <a:xfrm>
            <a:off x="1833280" y="5089540"/>
            <a:ext cx="1332902" cy="113195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881CA-BF3D-4C98-8639-2CBA8D3A9944}"/>
              </a:ext>
            </a:extLst>
          </p:cNvPr>
          <p:cNvSpPr txBox="1"/>
          <p:nvPr/>
        </p:nvSpPr>
        <p:spPr>
          <a:xfrm>
            <a:off x="3303270" y="1781485"/>
            <a:ext cx="7334250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Helpful Titanium features: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Data form:  presenting issue, referrals made, outcomes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Placeholders associated with students:  to remind the manager to do follow up activity or create appointments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Waitlist:  brief notes on follow up activities that aren’t appointments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Flags:  advanced client search to review clients who are receiving case management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Conduct Workflow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744DB96-1282-45A2-9235-58B079387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185968"/>
              </p:ext>
            </p:extLst>
          </p:nvPr>
        </p:nvGraphicFramePr>
        <p:xfrm>
          <a:off x="3109859" y="3988559"/>
          <a:ext cx="8765465" cy="204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17C02BA-7D87-418D-BED0-68BEDB64D901}"/>
              </a:ext>
            </a:extLst>
          </p:cNvPr>
          <p:cNvSpPr/>
          <p:nvPr/>
        </p:nvSpPr>
        <p:spPr>
          <a:xfrm>
            <a:off x="659355" y="3988559"/>
            <a:ext cx="1884829" cy="174389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Case Referral</a:t>
            </a:r>
          </a:p>
        </p:txBody>
      </p:sp>
    </p:spTree>
    <p:extLst>
      <p:ext uri="{BB962C8B-B14F-4D97-AF65-F5344CB8AC3E}">
        <p14:creationId xmlns:p14="http://schemas.microsoft.com/office/powerpoint/2010/main" val="322932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Conduct Workflow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744DB96-1282-45A2-9235-58B079387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1182222"/>
              </p:ext>
            </p:extLst>
          </p:nvPr>
        </p:nvGraphicFramePr>
        <p:xfrm>
          <a:off x="3109860" y="3988559"/>
          <a:ext cx="8128000" cy="204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17C02BA-7D87-418D-BED0-68BEDB64D901}"/>
              </a:ext>
            </a:extLst>
          </p:cNvPr>
          <p:cNvSpPr/>
          <p:nvPr/>
        </p:nvSpPr>
        <p:spPr>
          <a:xfrm>
            <a:off x="659355" y="3988559"/>
            <a:ext cx="1884829" cy="174389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Case Referral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E022CD-5848-4787-9C57-8FFB3B88BD4E}"/>
              </a:ext>
            </a:extLst>
          </p:cNvPr>
          <p:cNvSpPr txBox="1"/>
          <p:nvPr/>
        </p:nvSpPr>
        <p:spPr>
          <a:xfrm>
            <a:off x="4126230" y="1690688"/>
            <a:ext cx="7334250" cy="233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Helpful Titanium features: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Non-Client Notes:  For documenting information from other sources before referral occurs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Data form:  Sanctions and completions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Note attachments:  Emails and information from other campus resources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“Other” appointments:  Track meetings that don’t involve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9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3209</TotalTime>
  <Words>597</Words>
  <Application>Microsoft Office PowerPoint</Application>
  <PresentationFormat>Widescreen</PresentationFormat>
  <Paragraphs>154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Case Management with Titanium</vt:lpstr>
      <vt:lpstr>What is Titanium Schedule?</vt:lpstr>
      <vt:lpstr>But for case management?</vt:lpstr>
      <vt:lpstr>But for case management?</vt:lpstr>
      <vt:lpstr>Where are Case Managers?</vt:lpstr>
      <vt:lpstr>Counseling Workflow</vt:lpstr>
      <vt:lpstr>Counseling Workflow</vt:lpstr>
      <vt:lpstr>Student Conduct Workflow</vt:lpstr>
      <vt:lpstr>Student Conduct Workflow</vt:lpstr>
      <vt:lpstr>Academic Advising Workflow</vt:lpstr>
      <vt:lpstr>Academic Advising Workflow</vt:lpstr>
      <vt:lpstr>For everyone</vt:lpstr>
      <vt:lpstr>Demo</vt:lpstr>
      <vt:lpstr>Before the demo…Tools</vt:lpstr>
      <vt:lpstr>Before the demo…Tools</vt:lpstr>
      <vt:lpstr>Before the demo…Tools</vt:lpstr>
      <vt:lpstr>Your questions answered…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Dodds</dc:creator>
  <cp:lastModifiedBy>Rebecca Dodds</cp:lastModifiedBy>
  <cp:revision>103</cp:revision>
  <cp:lastPrinted>2018-06-15T16:35:33Z</cp:lastPrinted>
  <dcterms:created xsi:type="dcterms:W3CDTF">2017-03-20T13:44:55Z</dcterms:created>
  <dcterms:modified xsi:type="dcterms:W3CDTF">2018-06-15T19:56:28Z</dcterms:modified>
</cp:coreProperties>
</file>